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68" r:id="rId13"/>
    <p:sldId id="258" r:id="rId14"/>
    <p:sldId id="259" r:id="rId15"/>
    <p:sldId id="260" r:id="rId16"/>
    <p:sldId id="261" r:id="rId17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2CC"/>
    <a:srgbClr val="96412D"/>
    <a:srgbClr val="7FC400"/>
    <a:srgbClr val="8CD000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3025311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4" y="5677641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495831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447" y="1867211"/>
            <a:ext cx="805254" cy="805254"/>
          </a:xfrm>
          <a:prstGeom prst="rect">
            <a:avLst/>
          </a:prstGeom>
        </p:spPr>
      </p:pic>
      <p:pic>
        <p:nvPicPr>
          <p:cNvPr id="28" name="Grafik 27" descr="Blitz mit einfarbiger Füllung">
            <a:extLst>
              <a:ext uri="{FF2B5EF4-FFF2-40B4-BE49-F238E27FC236}">
                <a16:creationId xmlns:a16="http://schemas.microsoft.com/office/drawing/2014/main" id="{0ECE7471-9604-6157-EFA4-490A3589F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1600" y="2086317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8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96412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9641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4390042" y="4940336"/>
            <a:ext cx="2538792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96412D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6412D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96412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D787362-CEED-9E8B-857D-4018325726AC}"/>
              </a:ext>
            </a:extLst>
          </p:cNvPr>
          <p:cNvSpPr txBox="1"/>
          <p:nvPr/>
        </p:nvSpPr>
        <p:spPr>
          <a:xfrm>
            <a:off x="2455059" y="7127001"/>
            <a:ext cx="7884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267326"/>
                </a:solidFill>
                <a:latin typeface="LM Roman 10" pitchFamily="2" charset="77"/>
              </a:rPr>
              <a:t>Eigene Adaption des Prozessmodell nach 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Groß </a:t>
            </a:r>
            <a:r>
              <a:rPr lang="de-DE" sz="2000" dirty="0" err="1">
                <a:solidFill>
                  <a:srgbClr val="7FC400"/>
                </a:solidFill>
                <a:latin typeface="LM Roman 10" pitchFamily="2" charset="77"/>
              </a:rPr>
              <a:t>Ophoff</a:t>
            </a:r>
            <a:r>
              <a:rPr lang="de-DE" sz="2000" dirty="0">
                <a:solidFill>
                  <a:srgbClr val="7FC400"/>
                </a:solidFill>
                <a:latin typeface="LM Roman 10" pitchFamily="2" charset="77"/>
              </a:rPr>
              <a:t> et al. (2023)</a:t>
            </a:r>
          </a:p>
        </p:txBody>
      </p:sp>
      <p:pic>
        <p:nvPicPr>
          <p:cNvPr id="25" name="Grafik 24" descr="Blitz mit einfarbiger Füllung">
            <a:extLst>
              <a:ext uri="{FF2B5EF4-FFF2-40B4-BE49-F238E27FC236}">
                <a16:creationId xmlns:a16="http://schemas.microsoft.com/office/drawing/2014/main" id="{ECA01EBF-5AB9-37D3-4B03-2866BF830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823" y="2126525"/>
            <a:ext cx="1149641" cy="11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19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899162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2" y="967690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90" y="38757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5" y="393232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9" y="2503229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4" y="2494346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1218049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1230238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38068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4" y="4146382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704372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1" y="3672231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4" y="1199711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5" y="4722935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50" y="273719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3" y="2668876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D9519B8-97F4-C60B-78CF-A3C3B15AC9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4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219AAE-ECD2-D342-F09A-619F0E09CAFF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8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D76367-AAC8-A8D2-9C27-AA007BDBB462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1943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683257-3022-3107-5CDB-AB8F4087A391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500127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873594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rgbClr val="26732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5" y="504262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2" y="861156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rgbClr val="2673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solidFill>
                <a:srgbClr val="267326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>
              <a:solidFill>
                <a:srgbClr val="26732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267326"/>
                </a:solidFill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>
              <a:solidFill>
                <a:srgbClr val="2673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5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11180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505</Words>
  <Application>Microsoft Macintosh PowerPoint</Application>
  <PresentationFormat>Benutzerdefiniert</PresentationFormat>
  <Paragraphs>226</Paragraphs>
  <Slides>16</Slides>
  <Notes>0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34</cp:revision>
  <dcterms:created xsi:type="dcterms:W3CDTF">2023-05-01T15:36:55Z</dcterms:created>
  <dcterms:modified xsi:type="dcterms:W3CDTF">2024-07-17T20:46:25Z</dcterms:modified>
</cp:coreProperties>
</file>