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2" r:id="rId11"/>
    <p:sldId id="270" r:id="rId12"/>
    <p:sldId id="271" r:id="rId13"/>
    <p:sldId id="268" r:id="rId14"/>
    <p:sldId id="258" r:id="rId15"/>
    <p:sldId id="259" r:id="rId16"/>
    <p:sldId id="260" r:id="rId17"/>
    <p:sldId id="261" r:id="rId18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2CC"/>
    <a:srgbClr val="96412D"/>
    <a:srgbClr val="7FC400"/>
    <a:srgbClr val="8CD0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3025311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4" y="5677641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495831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11180" y="5677641"/>
            <a:ext cx="2110495" cy="3077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889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447" y="1867211"/>
            <a:ext cx="805254" cy="805254"/>
          </a:xfrm>
          <a:prstGeom prst="rect">
            <a:avLst/>
          </a:prstGeom>
        </p:spPr>
      </p:pic>
      <p:pic>
        <p:nvPicPr>
          <p:cNvPr id="28" name="Grafik 27" descr="Blitz mit einfarbiger Füllung">
            <a:extLst>
              <a:ext uri="{FF2B5EF4-FFF2-40B4-BE49-F238E27FC236}">
                <a16:creationId xmlns:a16="http://schemas.microsoft.com/office/drawing/2014/main" id="{0ECE7471-9604-6157-EFA4-490A3589F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600" y="2086317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390042" y="4940336"/>
            <a:ext cx="2538792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823" y="2126525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899162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2" y="967690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90" y="38757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5" y="393232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9" y="2503229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4" y="2494346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bg1">
                  <a:lumMod val="7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11180" y="5677641"/>
            <a:ext cx="2110495" cy="3077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548</Words>
  <Application>Microsoft Macintosh PowerPoint</Application>
  <PresentationFormat>Benutzerdefiniert</PresentationFormat>
  <Paragraphs>244</Paragraphs>
  <Slides>17</Slides>
  <Notes>0</Notes>
  <HiddenSlides>15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38</cp:revision>
  <dcterms:created xsi:type="dcterms:W3CDTF">2023-05-01T15:36:55Z</dcterms:created>
  <dcterms:modified xsi:type="dcterms:W3CDTF">2024-07-17T21:12:14Z</dcterms:modified>
</cp:coreProperties>
</file>