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58" r:id="rId14"/>
    <p:sldId id="259" r:id="rId15"/>
    <p:sldId id="260" r:id="rId16"/>
    <p:sldId id="261" r:id="rId17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12D"/>
    <a:srgbClr val="7FC400"/>
    <a:srgbClr val="8CD000"/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83" d="100"/>
          <a:sy n="83" d="100"/>
        </p:scale>
        <p:origin x="225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233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44602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D27351-D86E-4E02-423B-925FDF465586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505</Words>
  <Application>Microsoft Macintosh PowerPoint</Application>
  <PresentationFormat>Benutzerdefiniert</PresentationFormat>
  <Paragraphs>226</Paragraphs>
  <Slides>16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33</cp:revision>
  <dcterms:created xsi:type="dcterms:W3CDTF">2023-05-01T15:36:55Z</dcterms:created>
  <dcterms:modified xsi:type="dcterms:W3CDTF">2024-07-17T20:57:51Z</dcterms:modified>
</cp:coreProperties>
</file>