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5761"/>
  </p:normalViewPr>
  <p:slideViewPr>
    <p:cSldViewPr snapToGrid="0">
      <p:cViewPr varScale="1">
        <p:scale>
          <a:sx n="136" d="100"/>
          <a:sy n="13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5E809-FD06-FE44-BB76-B09DADFD8003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1143000"/>
            <a:ext cx="648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7FC7-E9D8-DA41-B457-5244A91A553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4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47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2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25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35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3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1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5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3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56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6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3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7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3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6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0D05-E721-9C41-891E-F89269489B81}" type="datetimeFigureOut">
              <a:rPr lang="de-DE" smtClean="0"/>
              <a:t>05.07.24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94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0F3F-E7C4-CE8F-3180-8BFE4033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9919" y="336228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28A87F2-8458-25CE-307C-3DE7914B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5" y="98649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F6FAFD1-33EA-DE66-87E9-72303069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70" y="-6295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9" name="Grafik 2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5837-8CD7-4915-5C22-E7475D64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36" y="-25214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88207F1-F1FA-53FA-5413-B854E001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68" y="-464974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10AEA61C-E227-ACF0-6BD4-A481E3475515}"/>
              </a:ext>
            </a:extLst>
          </p:cNvPr>
          <p:cNvCxnSpPr>
            <a:cxnSpLocks/>
          </p:cNvCxnSpPr>
          <p:nvPr/>
        </p:nvCxnSpPr>
        <p:spPr>
          <a:xfrm flipV="1">
            <a:off x="-1449059" y="1800225"/>
            <a:ext cx="9711339" cy="1127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28BA64BA-9373-F9F9-66D2-11F3A6BF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24" y="1204125"/>
            <a:ext cx="736600" cy="2895600"/>
          </a:xfrm>
          <a:prstGeom prst="rect">
            <a:avLst/>
          </a:prstGeom>
          <a:ln>
            <a:noFill/>
          </a:ln>
          <a:effectLst/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296" y="914437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09" y="1342733"/>
            <a:ext cx="736600" cy="2895600"/>
          </a:xfrm>
          <a:prstGeom prst="rect">
            <a:avLst/>
          </a:prstGeom>
          <a:ln>
            <a:noFill/>
          </a:ln>
          <a:effectLst/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25" y="1422115"/>
            <a:ext cx="736600" cy="2895600"/>
          </a:xfrm>
          <a:prstGeom prst="rect">
            <a:avLst/>
          </a:prstGeom>
          <a:ln>
            <a:noFill/>
          </a:ln>
          <a:effectLst/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124" y="1149463"/>
            <a:ext cx="736600" cy="2959100"/>
          </a:xfrm>
          <a:prstGeom prst="rect">
            <a:avLst/>
          </a:prstGeom>
          <a:ln>
            <a:noFill/>
          </a:ln>
          <a:effectLst/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3139" y="999833"/>
            <a:ext cx="736600" cy="2946400"/>
          </a:xfrm>
          <a:prstGeom prst="rect">
            <a:avLst/>
          </a:prstGeom>
          <a:ln>
            <a:noFill/>
          </a:ln>
          <a:effectLst>
            <a:outerShdw blurRad="177800" dist="241300" dir="11520000" sx="110000" sy="110000" algn="ctr" rotWithShape="0">
              <a:schemeClr val="tx1">
                <a:alpha val="18000"/>
              </a:scheme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01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5"/>
    </mc:Choice>
    <mc:Fallback>
      <p:transition spd="slow" advTm="4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16" y="1187759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30" y="990405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274" y="90500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693" y="137101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52" y="1431541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0863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21" y="1112343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06" y="1314451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76" y="1422114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836" y="971551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749" y="886155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294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0">
                                      <p:cBhvr>
                                        <p:cTn id="12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600000">
                                      <p:cBhvr>
                                        <p:cTn id="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131444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01" y="97154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68" y="88615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03" y="1422112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821" y="111234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5362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0">
                                      <p:cBhvr>
                                        <p:cTn id="1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600000">
                                      <p:cBhvr>
                                        <p:cTn id="18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21" y="111234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06" y="131444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97154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88615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522" y="1422112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608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266A0BD-CF4F-23E7-3811-B93B57B52B6A}"/>
              </a:ext>
            </a:extLst>
          </p:cNvPr>
          <p:cNvSpPr/>
          <p:nvPr/>
        </p:nvSpPr>
        <p:spPr>
          <a:xfrm>
            <a:off x="-471597" y="-13397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AA35F0-87A0-0B9C-B8EA-26D8C3DB652F}"/>
              </a:ext>
            </a:extLst>
          </p:cNvPr>
          <p:cNvSpPr/>
          <p:nvPr/>
        </p:nvSpPr>
        <p:spPr>
          <a:xfrm>
            <a:off x="-471597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CA63FD-E750-649D-366F-42908532DC64}"/>
              </a:ext>
            </a:extLst>
          </p:cNvPr>
          <p:cNvSpPr/>
          <p:nvPr/>
        </p:nvSpPr>
        <p:spPr>
          <a:xfrm>
            <a:off x="-471597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3ECDF5-6F1E-EFE0-2E01-E76864B7F067}"/>
              </a:ext>
            </a:extLst>
          </p:cNvPr>
          <p:cNvSpPr/>
          <p:nvPr/>
        </p:nvSpPr>
        <p:spPr>
          <a:xfrm>
            <a:off x="-471597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FF187B-BFB9-824E-ADB7-E45F51CB7C9C}"/>
              </a:ext>
            </a:extLst>
          </p:cNvPr>
          <p:cNvSpPr txBox="1"/>
          <p:nvPr/>
        </p:nvSpPr>
        <p:spPr>
          <a:xfrm rot="16200000">
            <a:off x="-1011773" y="-30587"/>
            <a:ext cx="1440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Konzeptuelle Phase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119304-B1DB-14D6-4E4E-A64E8560AF5D}"/>
              </a:ext>
            </a:extLst>
          </p:cNvPr>
          <p:cNvSpPr/>
          <p:nvPr/>
        </p:nvSpPr>
        <p:spPr>
          <a:xfrm>
            <a:off x="5608639" y="-438151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971CDA-9C6F-87E4-D8D2-649EB53A28A8}"/>
              </a:ext>
            </a:extLst>
          </p:cNvPr>
          <p:cNvSpPr/>
          <p:nvPr/>
        </p:nvSpPr>
        <p:spPr>
          <a:xfrm>
            <a:off x="5608639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E7C5D4-78B0-87F9-00E5-18BD78DD5970}"/>
              </a:ext>
            </a:extLst>
          </p:cNvPr>
          <p:cNvSpPr/>
          <p:nvPr/>
        </p:nvSpPr>
        <p:spPr>
          <a:xfrm>
            <a:off x="5608639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5ED3808-911A-3E34-3A9A-08F69533E20F}"/>
              </a:ext>
            </a:extLst>
          </p:cNvPr>
          <p:cNvSpPr/>
          <p:nvPr/>
        </p:nvSpPr>
        <p:spPr>
          <a:xfrm>
            <a:off x="5608639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004D1D-47F5-D8EA-9316-8C5A78A9A2BA}"/>
              </a:ext>
            </a:extLst>
          </p:cNvPr>
          <p:cNvSpPr/>
          <p:nvPr/>
        </p:nvSpPr>
        <p:spPr>
          <a:xfrm>
            <a:off x="7237746" y="-11873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941C4B-CCFC-B4CE-EACF-9898F59CF294}"/>
              </a:ext>
            </a:extLst>
          </p:cNvPr>
          <p:cNvSpPr/>
          <p:nvPr/>
        </p:nvSpPr>
        <p:spPr>
          <a:xfrm>
            <a:off x="7237746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86E343B-0EB2-2D02-3F21-62FF3345FEB4}"/>
              </a:ext>
            </a:extLst>
          </p:cNvPr>
          <p:cNvSpPr/>
          <p:nvPr/>
        </p:nvSpPr>
        <p:spPr>
          <a:xfrm>
            <a:off x="7237746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FD71B45-4642-9931-BCC1-66C3B8B08148}"/>
              </a:ext>
            </a:extLst>
          </p:cNvPr>
          <p:cNvSpPr/>
          <p:nvPr/>
        </p:nvSpPr>
        <p:spPr>
          <a:xfrm>
            <a:off x="7237746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FACB8-787E-9458-3E89-1ED7331F1D31}"/>
              </a:ext>
            </a:extLst>
          </p:cNvPr>
          <p:cNvSpPr/>
          <p:nvPr/>
        </p:nvSpPr>
        <p:spPr>
          <a:xfrm>
            <a:off x="7894584" y="-11873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E5CCF94-7DB4-4F37-2E60-38B1D3169C9E}"/>
              </a:ext>
            </a:extLst>
          </p:cNvPr>
          <p:cNvSpPr/>
          <p:nvPr/>
        </p:nvSpPr>
        <p:spPr>
          <a:xfrm>
            <a:off x="7894584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1CC62B-6ADA-8A6D-AC88-B2082D0AB895}"/>
              </a:ext>
            </a:extLst>
          </p:cNvPr>
          <p:cNvSpPr/>
          <p:nvPr/>
        </p:nvSpPr>
        <p:spPr>
          <a:xfrm>
            <a:off x="7894584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AB19A6D-2F0E-2B1A-CE18-24BEF7A78F97}"/>
              </a:ext>
            </a:extLst>
          </p:cNvPr>
          <p:cNvSpPr/>
          <p:nvPr/>
        </p:nvSpPr>
        <p:spPr>
          <a:xfrm>
            <a:off x="7894584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0A299E-B943-092D-F1B2-9BB7E973566C}"/>
              </a:ext>
            </a:extLst>
          </p:cNvPr>
          <p:cNvSpPr/>
          <p:nvPr/>
        </p:nvSpPr>
        <p:spPr>
          <a:xfrm>
            <a:off x="1128603" y="-13397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4E7761-48F3-B742-96A4-C02DB5845E9A}"/>
              </a:ext>
            </a:extLst>
          </p:cNvPr>
          <p:cNvSpPr/>
          <p:nvPr/>
        </p:nvSpPr>
        <p:spPr>
          <a:xfrm>
            <a:off x="1128603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1D649B-B262-BD47-0065-A29921072A96}"/>
              </a:ext>
            </a:extLst>
          </p:cNvPr>
          <p:cNvSpPr/>
          <p:nvPr/>
        </p:nvSpPr>
        <p:spPr>
          <a:xfrm>
            <a:off x="1128603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0B418CC-8E9C-60A1-1A0F-FEFB9F4CD117}"/>
              </a:ext>
            </a:extLst>
          </p:cNvPr>
          <p:cNvSpPr/>
          <p:nvPr/>
        </p:nvSpPr>
        <p:spPr>
          <a:xfrm>
            <a:off x="1128603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7C44E9-F5B7-D045-2554-F583C4906D54}"/>
              </a:ext>
            </a:extLst>
          </p:cNvPr>
          <p:cNvSpPr txBox="1"/>
          <p:nvPr/>
        </p:nvSpPr>
        <p:spPr>
          <a:xfrm rot="16200000">
            <a:off x="865866" y="-787076"/>
            <a:ext cx="12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Zugriffsphase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6DC87-4FBD-3D0C-0AE4-2D88BEA67DEF}"/>
              </a:ext>
            </a:extLst>
          </p:cNvPr>
          <p:cNvSpPr txBox="1"/>
          <p:nvPr/>
        </p:nvSpPr>
        <p:spPr>
          <a:xfrm rot="16200000">
            <a:off x="5217108" y="-23984"/>
            <a:ext cx="150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Schlussfolgerungs-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5D34C4-4D3B-76EE-0D6C-F57CEC4088A4}"/>
              </a:ext>
            </a:extLst>
          </p:cNvPr>
          <p:cNvSpPr txBox="1"/>
          <p:nvPr/>
        </p:nvSpPr>
        <p:spPr>
          <a:xfrm rot="16200000">
            <a:off x="7001739" y="114080"/>
            <a:ext cx="156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Anwendungsphase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2D6C9E-7926-E710-6A89-993BD984FA99}"/>
              </a:ext>
            </a:extLst>
          </p:cNvPr>
          <p:cNvSpPr txBox="1"/>
          <p:nvPr/>
        </p:nvSpPr>
        <p:spPr>
          <a:xfrm rot="16200000">
            <a:off x="7564970" y="112971"/>
            <a:ext cx="137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Evaluationsphase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58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Benutzerdefiniert</PresentationFormat>
  <Paragraphs>12</Paragraphs>
  <Slides>7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6</cp:revision>
  <dcterms:created xsi:type="dcterms:W3CDTF">2024-07-04T09:42:53Z</dcterms:created>
  <dcterms:modified xsi:type="dcterms:W3CDTF">2024-07-05T11:06:44Z</dcterms:modified>
</cp:coreProperties>
</file>