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9"/>
  </p:notes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7559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71"/>
    <p:restoredTop sz="86371"/>
  </p:normalViewPr>
  <p:slideViewPr>
    <p:cSldViewPr snapToGrid="0">
      <p:cViewPr varScale="1">
        <p:scale>
          <a:sx n="168" d="100"/>
          <a:sy n="168" d="100"/>
        </p:scale>
        <p:origin x="200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5E809-FD06-FE44-BB76-B09DADFD8003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88913" y="1143000"/>
            <a:ext cx="6480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B7FC7-E9D8-DA41-B457-5244A91A553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4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9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47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25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25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3353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53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88913" y="1143000"/>
            <a:ext cx="64801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B7FC7-E9D8-DA41-B457-5244A91A553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11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89241"/>
            <a:ext cx="566975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891070"/>
            <a:ext cx="566975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54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3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91691"/>
            <a:ext cx="1630055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91691"/>
            <a:ext cx="4795669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56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6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97613"/>
            <a:ext cx="652022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409468"/>
            <a:ext cx="652022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05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58453"/>
            <a:ext cx="3212862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58453"/>
            <a:ext cx="3212862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35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91691"/>
            <a:ext cx="6520220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82610"/>
            <a:ext cx="31980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315164"/>
            <a:ext cx="319809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82610"/>
            <a:ext cx="32138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315164"/>
            <a:ext cx="32138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7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939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18398"/>
            <a:ext cx="382708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5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18398"/>
            <a:ext cx="382708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60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91691"/>
            <a:ext cx="652022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58453"/>
            <a:ext cx="652022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30D05-E721-9C41-891E-F89269489B81}" type="datetimeFigureOut">
              <a:rPr lang="de-DE" smtClean="0"/>
              <a:t>12.07.24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337084"/>
            <a:ext cx="25513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5AC28-EC08-6B47-AE9E-E6ACAC31D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94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FCA0F3F-E7C4-CE8F-3180-8BFE4033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9919" y="336228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828A87F2-8458-25CE-307C-3DE7914B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05" y="98649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F6FAFD1-33EA-DE66-87E9-72303069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70" y="-62951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9" name="Grafik 2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FFCA5837-8CD7-4915-5C22-E7475D640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136" y="-252141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88207F1-F1FA-53FA-5413-B854E001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68" y="-464974"/>
            <a:ext cx="1147568" cy="4530397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10AEA61C-E227-ACF0-6BD4-A481E3475515}"/>
              </a:ext>
            </a:extLst>
          </p:cNvPr>
          <p:cNvCxnSpPr>
            <a:cxnSpLocks/>
          </p:cNvCxnSpPr>
          <p:nvPr/>
        </p:nvCxnSpPr>
        <p:spPr>
          <a:xfrm flipV="1">
            <a:off x="-1449059" y="1800225"/>
            <a:ext cx="9711339" cy="1127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296" y="914437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139" y="999833"/>
            <a:ext cx="736600" cy="2946400"/>
          </a:xfrm>
          <a:prstGeom prst="rect">
            <a:avLst/>
          </a:prstGeom>
          <a:ln>
            <a:noFill/>
          </a:ln>
          <a:effectLst>
            <a:outerShdw blurRad="177800" dist="241300" dir="11520000" sx="110000" sy="110000" algn="ctr" rotWithShape="0">
              <a:schemeClr val="tx1">
                <a:alpha val="18000"/>
              </a:scheme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" name="Grafik 1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F182680D-4F31-0902-D8D4-4727ED039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431" y="143250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" name="Grafik 2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4633303-2930-8066-6E74-48FBE1870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109" y="1345621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4" name="Grafik 3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4D595A4A-73CA-9D9C-C561-27BFF43CA8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124" y="1133122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50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5"/>
    </mc:Choice>
    <mc:Fallback xmlns="">
      <p:transition spd="slow" advTm="4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16" y="1187759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30" y="990405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274" y="90500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693" y="137101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52" y="1431541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208635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21" y="1112343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06" y="1314451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376" y="1422114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836" y="971551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8749" y="886155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5294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8" presetClass="emph" presetSubtype="0" accel="50000" decel="50000" autoRev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200000">
                                      <p:cBhvr>
                                        <p:cTn id="12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8" presetClass="emph" presetSubtype="0" accel="50000" decel="50000" autoRev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600000">
                                      <p:cBhvr>
                                        <p:cTn id="15" dur="7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06" y="131444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701" y="971549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468" y="88615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803" y="1422112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821" y="1112341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35362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8" presetClass="emph" presetSubtype="0" accel="50000" decel="50000" autoRev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1200000">
                                      <p:cBhvr>
                                        <p:cTn id="15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00"/>
                            </p:stCondLst>
                            <p:childTnLst>
                              <p:par>
                                <p:cTn id="17" presetID="8" presetClass="emph" presetSubtype="0" accel="50000" decel="50000" autoRev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Rot by="600000">
                                      <p:cBhvr>
                                        <p:cTn id="18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Text, Screenshot, Schrift, Grafiken enthält.&#10;&#10;Automatisch generierte Beschreibung">
            <a:extLst>
              <a:ext uri="{FF2B5EF4-FFF2-40B4-BE49-F238E27FC236}">
                <a16:creationId xmlns:a16="http://schemas.microsoft.com/office/drawing/2014/main" id="{6081AF61-D865-5BA2-A2D5-96061379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821" y="1112341"/>
            <a:ext cx="736600" cy="29591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8" name="Grafik 27" descr="Ein Bild, das Screenshot, Schwarz, Schrift, Schwarzweiß enthält.&#10;&#10;Automatisch generierte Beschreibung">
            <a:extLst>
              <a:ext uri="{FF2B5EF4-FFF2-40B4-BE49-F238E27FC236}">
                <a16:creationId xmlns:a16="http://schemas.microsoft.com/office/drawing/2014/main" id="{40AC337B-AC99-93B0-395F-61265FA2F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806" y="1314449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2" name="Grafik 31" descr="Ein Bild, das Screenshot, Text, Schrift, Schwarz enthält.&#10;&#10;Automatisch generierte Beschreibung">
            <a:extLst>
              <a:ext uri="{FF2B5EF4-FFF2-40B4-BE49-F238E27FC236}">
                <a16:creationId xmlns:a16="http://schemas.microsoft.com/office/drawing/2014/main" id="{FDCE9987-902A-EA03-721B-CE767041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836" y="971549"/>
            <a:ext cx="736600" cy="29464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4" name="Grafik 33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A05D0146-AE43-2F39-8765-3F368F562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749" y="886153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26" name="Grafik 25" descr="Ein Bild, das Text, Screenshot, Schrift, Schwarz enthält.&#10;&#10;Automatisch generierte Beschreibung">
            <a:extLst>
              <a:ext uri="{FF2B5EF4-FFF2-40B4-BE49-F238E27FC236}">
                <a16:creationId xmlns:a16="http://schemas.microsoft.com/office/drawing/2014/main" id="{4DBA41F0-7162-99F6-4229-3AA63A4B53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522" y="1422112"/>
            <a:ext cx="736600" cy="2895600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6085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266A0BD-CF4F-23E7-3811-B93B57B52B6A}"/>
              </a:ext>
            </a:extLst>
          </p:cNvPr>
          <p:cNvSpPr/>
          <p:nvPr/>
        </p:nvSpPr>
        <p:spPr>
          <a:xfrm>
            <a:off x="-471597" y="-1339713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1AA35F0-87A0-0B9C-B8EA-26D8C3DB652F}"/>
              </a:ext>
            </a:extLst>
          </p:cNvPr>
          <p:cNvSpPr/>
          <p:nvPr/>
        </p:nvSpPr>
        <p:spPr>
          <a:xfrm>
            <a:off x="-471597" y="1002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CA63FD-E750-649D-366F-42908532DC64}"/>
              </a:ext>
            </a:extLst>
          </p:cNvPr>
          <p:cNvSpPr/>
          <p:nvPr/>
        </p:nvSpPr>
        <p:spPr>
          <a:xfrm>
            <a:off x="-471597" y="82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3ECDF5-6F1E-EFE0-2E01-E76864B7F067}"/>
              </a:ext>
            </a:extLst>
          </p:cNvPr>
          <p:cNvSpPr/>
          <p:nvPr/>
        </p:nvSpPr>
        <p:spPr>
          <a:xfrm>
            <a:off x="-471597" y="154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8FF187B-BFB9-824E-ADB7-E45F51CB7C9C}"/>
              </a:ext>
            </a:extLst>
          </p:cNvPr>
          <p:cNvSpPr txBox="1"/>
          <p:nvPr/>
        </p:nvSpPr>
        <p:spPr>
          <a:xfrm rot="16200000">
            <a:off x="-1011773" y="-30587"/>
            <a:ext cx="1440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Konzeptuelle Phase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D119304-B1DB-14D6-4E4E-A64E8560AF5D}"/>
              </a:ext>
            </a:extLst>
          </p:cNvPr>
          <p:cNvSpPr/>
          <p:nvPr/>
        </p:nvSpPr>
        <p:spPr>
          <a:xfrm>
            <a:off x="5608639" y="-438151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971CDA-9C6F-87E4-D8D2-649EB53A28A8}"/>
              </a:ext>
            </a:extLst>
          </p:cNvPr>
          <p:cNvSpPr/>
          <p:nvPr/>
        </p:nvSpPr>
        <p:spPr>
          <a:xfrm>
            <a:off x="5608639" y="2526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EE7C5D4-78B0-87F9-00E5-18BD78DD5970}"/>
              </a:ext>
            </a:extLst>
          </p:cNvPr>
          <p:cNvSpPr/>
          <p:nvPr/>
        </p:nvSpPr>
        <p:spPr>
          <a:xfrm>
            <a:off x="5608639" y="97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5ED3808-911A-3E34-3A9A-08F69533E20F}"/>
              </a:ext>
            </a:extLst>
          </p:cNvPr>
          <p:cNvSpPr/>
          <p:nvPr/>
        </p:nvSpPr>
        <p:spPr>
          <a:xfrm>
            <a:off x="5608639" y="169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3004D1D-47F5-D8EA-9316-8C5A78A9A2BA}"/>
              </a:ext>
            </a:extLst>
          </p:cNvPr>
          <p:cNvSpPr/>
          <p:nvPr/>
        </p:nvSpPr>
        <p:spPr>
          <a:xfrm>
            <a:off x="7237746" y="-1187313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941C4B-CCFC-B4CE-EACF-9898F59CF294}"/>
              </a:ext>
            </a:extLst>
          </p:cNvPr>
          <p:cNvSpPr/>
          <p:nvPr/>
        </p:nvSpPr>
        <p:spPr>
          <a:xfrm>
            <a:off x="7237746" y="2526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86E343B-0EB2-2D02-3F21-62FF3345FEB4}"/>
              </a:ext>
            </a:extLst>
          </p:cNvPr>
          <p:cNvSpPr/>
          <p:nvPr/>
        </p:nvSpPr>
        <p:spPr>
          <a:xfrm>
            <a:off x="7237746" y="97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FD71B45-4642-9931-BCC1-66C3B8B08148}"/>
              </a:ext>
            </a:extLst>
          </p:cNvPr>
          <p:cNvSpPr/>
          <p:nvPr/>
        </p:nvSpPr>
        <p:spPr>
          <a:xfrm>
            <a:off x="7237746" y="169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85FACB8-787E-9458-3E89-1ED7331F1D31}"/>
              </a:ext>
            </a:extLst>
          </p:cNvPr>
          <p:cNvSpPr/>
          <p:nvPr/>
        </p:nvSpPr>
        <p:spPr>
          <a:xfrm>
            <a:off x="7894584" y="-1187313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E5CCF94-7DB4-4F37-2E60-38B1D3169C9E}"/>
              </a:ext>
            </a:extLst>
          </p:cNvPr>
          <p:cNvSpPr/>
          <p:nvPr/>
        </p:nvSpPr>
        <p:spPr>
          <a:xfrm>
            <a:off x="7894584" y="2526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21CC62B-6ADA-8A6D-AC88-B2082D0AB895}"/>
              </a:ext>
            </a:extLst>
          </p:cNvPr>
          <p:cNvSpPr/>
          <p:nvPr/>
        </p:nvSpPr>
        <p:spPr>
          <a:xfrm>
            <a:off x="7894584" y="97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AB19A6D-2F0E-2B1A-CE18-24BEF7A78F97}"/>
              </a:ext>
            </a:extLst>
          </p:cNvPr>
          <p:cNvSpPr/>
          <p:nvPr/>
        </p:nvSpPr>
        <p:spPr>
          <a:xfrm>
            <a:off x="7894584" y="16926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00A299E-B943-092D-F1B2-9BB7E973566C}"/>
              </a:ext>
            </a:extLst>
          </p:cNvPr>
          <p:cNvSpPr/>
          <p:nvPr/>
        </p:nvSpPr>
        <p:spPr>
          <a:xfrm>
            <a:off x="1128603" y="-1339713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D4E7761-48F3-B742-96A4-C02DB5845E9A}"/>
              </a:ext>
            </a:extLst>
          </p:cNvPr>
          <p:cNvSpPr/>
          <p:nvPr/>
        </p:nvSpPr>
        <p:spPr>
          <a:xfrm>
            <a:off x="1128603" y="100218"/>
            <a:ext cx="720000" cy="72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21D649B-B262-BD47-0065-A29921072A96}"/>
              </a:ext>
            </a:extLst>
          </p:cNvPr>
          <p:cNvSpPr/>
          <p:nvPr/>
        </p:nvSpPr>
        <p:spPr>
          <a:xfrm>
            <a:off x="1128603" y="82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0B418CC-8E9C-60A1-1A0F-FEFB9F4CD117}"/>
              </a:ext>
            </a:extLst>
          </p:cNvPr>
          <p:cNvSpPr/>
          <p:nvPr/>
        </p:nvSpPr>
        <p:spPr>
          <a:xfrm>
            <a:off x="1128603" y="1540218"/>
            <a:ext cx="720000" cy="7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27C44E9-F5B7-D045-2554-F583C4906D54}"/>
              </a:ext>
            </a:extLst>
          </p:cNvPr>
          <p:cNvSpPr txBox="1"/>
          <p:nvPr/>
        </p:nvSpPr>
        <p:spPr>
          <a:xfrm rot="16200000">
            <a:off x="865866" y="-787076"/>
            <a:ext cx="124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Zugriffsphase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F06DC87-4FBD-3D0C-0AE4-2D88BEA67DEF}"/>
              </a:ext>
            </a:extLst>
          </p:cNvPr>
          <p:cNvSpPr txBox="1"/>
          <p:nvPr/>
        </p:nvSpPr>
        <p:spPr>
          <a:xfrm rot="16200000">
            <a:off x="5217108" y="-23984"/>
            <a:ext cx="150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Schlussfolgerungs-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65D34C4-4D3B-76EE-0D6C-F57CEC4088A4}"/>
              </a:ext>
            </a:extLst>
          </p:cNvPr>
          <p:cNvSpPr txBox="1"/>
          <p:nvPr/>
        </p:nvSpPr>
        <p:spPr>
          <a:xfrm rot="16200000">
            <a:off x="7001739" y="114080"/>
            <a:ext cx="1566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Anwendungsphase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2D6C9E-7926-E710-6A89-993BD984FA99}"/>
              </a:ext>
            </a:extLst>
          </p:cNvPr>
          <p:cNvSpPr txBox="1"/>
          <p:nvPr/>
        </p:nvSpPr>
        <p:spPr>
          <a:xfrm rot="16200000">
            <a:off x="7564970" y="112971"/>
            <a:ext cx="137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Evaluationsphase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058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Macintosh PowerPoint</Application>
  <PresentationFormat>Benutzerdefiniert</PresentationFormat>
  <Paragraphs>12</Paragraphs>
  <Slides>7</Slides>
  <Notes>6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8</cp:revision>
  <dcterms:created xsi:type="dcterms:W3CDTF">2024-07-04T09:42:53Z</dcterms:created>
  <dcterms:modified xsi:type="dcterms:W3CDTF">2024-07-12T09:55:11Z</dcterms:modified>
</cp:coreProperties>
</file>