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7FC4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12"/>
  </p:normalViewPr>
  <p:slideViewPr>
    <p:cSldViewPr snapToGrid="0">
      <p:cViewPr varScale="1">
        <p:scale>
          <a:sx n="131" d="100"/>
          <a:sy n="13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4E96-7081-4F4B-B88B-8E39A2882099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CB10-3C25-A24F-8C0F-7CDAE97055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0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388785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777571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1166356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55514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943927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233271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2721499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3110284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CCB10-3C25-A24F-8C0F-7CDAE97055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0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CCB10-3C25-A24F-8C0F-7CDAE97055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6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2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90A3-98CA-2645-B1F7-BC5CB211C6A3}" type="datetimeFigureOut">
              <a:rPr lang="de-DE" smtClean="0"/>
              <a:t>20.07.24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848201" y="3690939"/>
            <a:ext cx="176784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Presentation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of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scientific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result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770750" y="886643"/>
            <a:ext cx="21782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Long-term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(e.g.,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statistical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or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graph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439001" y="3567826"/>
            <a:ext cx="17678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Features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610439" y="3181916"/>
            <a:ext cx="1767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model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16041" y="3844825"/>
            <a:ext cx="822960" cy="246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792561" y="3443526"/>
            <a:ext cx="817878" cy="204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839801" y="1656085"/>
            <a:ext cx="20054" cy="152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9128601" y="1656085"/>
            <a:ext cx="0" cy="152583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646521" y="417128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Perception</a:t>
            </a:r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 / Attention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34404" y="1364262"/>
            <a:ext cx="4436346" cy="1571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5206841" y="3648066"/>
            <a:ext cx="817880" cy="196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6024721" y="3263345"/>
            <a:ext cx="176784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representation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317703" y="1383579"/>
            <a:ext cx="0" cy="214723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08641" y="1459324"/>
            <a:ext cx="0" cy="180402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4987789" y="924006"/>
            <a:ext cx="3213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Knowledge-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driven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processing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5232241" y="4032786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Encoding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8201500" y="2378709"/>
            <a:ext cx="94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Inference</a:t>
            </a:r>
            <a:endParaRPr lang="de-DE" sz="12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10946357" y="2373401"/>
            <a:ext cx="88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60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91441" y="3690939"/>
            <a:ext cx="228947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Präsentation statistischer Ergebnisse 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410399" y="974691"/>
            <a:ext cx="23383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Langfristiges Wissen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(z.B. Statistische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oder Graph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073939" y="356782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Features/Elemente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245377" y="318191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Mentales Modell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80918" y="3829436"/>
            <a:ext cx="693021" cy="26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557437" y="3443526"/>
            <a:ext cx="687940" cy="196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579555" y="1744132"/>
            <a:ext cx="0" cy="1437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8893477" y="1744132"/>
            <a:ext cx="0" cy="143778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432325" y="4171285"/>
            <a:ext cx="17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Wahrnehmung / Aufmerksamkeit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33781" y="1342776"/>
            <a:ext cx="4276618" cy="1663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4971717" y="3640372"/>
            <a:ext cx="687942" cy="1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5659659" y="3263345"/>
            <a:ext cx="1897778" cy="754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Internale Repräsentation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082579" y="1342776"/>
            <a:ext cx="0" cy="218803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08548" y="1411202"/>
            <a:ext cx="0" cy="185214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5145092" y="966869"/>
            <a:ext cx="225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Wissensgestütze</a:t>
            </a:r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 Verarbeitung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4972061" y="4046528"/>
            <a:ext cx="170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Enkodieren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7590781" y="2376603"/>
            <a:ext cx="1339038" cy="28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Schlussfolgerung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9579555" y="2385070"/>
            <a:ext cx="9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Lernen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4E337F-6168-30EC-3795-CEF4004AA251}"/>
              </a:ext>
            </a:extLst>
          </p:cNvPr>
          <p:cNvCxnSpPr>
            <a:cxnSpLocks/>
          </p:cNvCxnSpPr>
          <p:nvPr/>
        </p:nvCxnSpPr>
        <p:spPr>
          <a:xfrm>
            <a:off x="194553" y="901787"/>
            <a:ext cx="671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FBE8D8-11DA-8DD6-174F-59D783927DB1}"/>
              </a:ext>
            </a:extLst>
          </p:cNvPr>
          <p:cNvSpPr txBox="1"/>
          <p:nvPr/>
        </p:nvSpPr>
        <p:spPr>
          <a:xfrm>
            <a:off x="865762" y="747899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LM Roman 10" pitchFamily="2" charset="77"/>
              </a:rPr>
              <a:t>= </a:t>
            </a:r>
            <a:r>
              <a:rPr lang="de-DE" sz="1400" dirty="0" err="1">
                <a:latin typeface="LM Roman 10" pitchFamily="2" charset="77"/>
              </a:rPr>
              <a:t>Bottom-up</a:t>
            </a:r>
            <a:r>
              <a:rPr lang="de-DE" sz="1400" dirty="0">
                <a:latin typeface="LM Roman 10" pitchFamily="2" charset="77"/>
              </a:rPr>
              <a:t> Verstehensprozesse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B3D9471-E745-8757-08D2-CF99A13DD321}"/>
              </a:ext>
            </a:extLst>
          </p:cNvPr>
          <p:cNvCxnSpPr>
            <a:cxnSpLocks/>
          </p:cNvCxnSpPr>
          <p:nvPr/>
        </p:nvCxnSpPr>
        <p:spPr>
          <a:xfrm>
            <a:off x="194553" y="532812"/>
            <a:ext cx="67120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69CF8CA-5348-6585-B01F-4947310F736F}"/>
              </a:ext>
            </a:extLst>
          </p:cNvPr>
          <p:cNvSpPr txBox="1"/>
          <p:nvPr/>
        </p:nvSpPr>
        <p:spPr>
          <a:xfrm>
            <a:off x="865762" y="378924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LM Roman 10" pitchFamily="2" charset="77"/>
              </a:rPr>
              <a:t>= Top-down Verstehensprozesse</a:t>
            </a:r>
          </a:p>
        </p:txBody>
      </p:sp>
    </p:spTree>
    <p:extLst>
      <p:ext uri="{BB962C8B-B14F-4D97-AF65-F5344CB8AC3E}">
        <p14:creationId xmlns:p14="http://schemas.microsoft.com/office/powerpoint/2010/main" val="125243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91441" y="3690939"/>
            <a:ext cx="228947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Präsentation statistischer Ergebnisse 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410399" y="974691"/>
            <a:ext cx="23383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Langfristiges Wissen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(z.B. Statistische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oder Graph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073939" y="356782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Features/Elemente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245377" y="318191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Mentales Modell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80918" y="3829436"/>
            <a:ext cx="693021" cy="26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557437" y="3443526"/>
            <a:ext cx="687940" cy="196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579555" y="1744132"/>
            <a:ext cx="0" cy="1437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432325" y="4171285"/>
            <a:ext cx="17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Wahrnehmung / Aufmerksamkeit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4971717" y="3640372"/>
            <a:ext cx="687942" cy="1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5659659" y="3263345"/>
            <a:ext cx="1897778" cy="754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Internale Repräsentation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4972061" y="4046528"/>
            <a:ext cx="170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Enkodieren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9579555" y="2385070"/>
            <a:ext cx="9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Lernen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4E337F-6168-30EC-3795-CEF4004AA251}"/>
              </a:ext>
            </a:extLst>
          </p:cNvPr>
          <p:cNvCxnSpPr>
            <a:cxnSpLocks/>
          </p:cNvCxnSpPr>
          <p:nvPr/>
        </p:nvCxnSpPr>
        <p:spPr>
          <a:xfrm>
            <a:off x="194553" y="901787"/>
            <a:ext cx="671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FBE8D8-11DA-8DD6-174F-59D783927DB1}"/>
              </a:ext>
            </a:extLst>
          </p:cNvPr>
          <p:cNvSpPr txBox="1"/>
          <p:nvPr/>
        </p:nvSpPr>
        <p:spPr>
          <a:xfrm>
            <a:off x="865762" y="747899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LM Roman 10" pitchFamily="2" charset="77"/>
              </a:rPr>
              <a:t>= </a:t>
            </a:r>
            <a:r>
              <a:rPr lang="de-DE" sz="1400" dirty="0" err="1">
                <a:latin typeface="LM Roman 10" pitchFamily="2" charset="77"/>
              </a:rPr>
              <a:t>Bottom-up</a:t>
            </a:r>
            <a:r>
              <a:rPr lang="de-DE" sz="1400" dirty="0">
                <a:latin typeface="LM Roman 10" pitchFamily="2" charset="77"/>
              </a:rPr>
              <a:t> Verstehensprozesse</a:t>
            </a:r>
          </a:p>
        </p:txBody>
      </p:sp>
    </p:spTree>
    <p:extLst>
      <p:ext uri="{BB962C8B-B14F-4D97-AF65-F5344CB8AC3E}">
        <p14:creationId xmlns:p14="http://schemas.microsoft.com/office/powerpoint/2010/main" val="1441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124</Words>
  <Application>Microsoft Macintosh PowerPoint</Application>
  <PresentationFormat>Benutzerdefiniert</PresentationFormat>
  <Paragraphs>48</Paragraphs>
  <Slides>3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Kirstin Schmidt</dc:creator>
  <cp:lastModifiedBy>Kirstin Schmidt</cp:lastModifiedBy>
  <cp:revision>21</cp:revision>
  <dcterms:created xsi:type="dcterms:W3CDTF">2024-02-06T14:41:44Z</dcterms:created>
  <dcterms:modified xsi:type="dcterms:W3CDTF">2024-07-20T13:45:40Z</dcterms:modified>
</cp:coreProperties>
</file>