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58" r:id="rId12"/>
    <p:sldId id="259" r:id="rId13"/>
    <p:sldId id="260" r:id="rId14"/>
    <p:sldId id="261" r:id="rId15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3025311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4" y="5677641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495831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899162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2" y="967690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90" y="38757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5" y="393232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9" y="2503229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4" y="2494346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D27351-D86E-4E02-423B-925FDF465586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432</Words>
  <Application>Microsoft Macintosh PowerPoint</Application>
  <PresentationFormat>Benutzerdefiniert</PresentationFormat>
  <Paragraphs>197</Paragraphs>
  <Slides>14</Slides>
  <Notes>0</Notes>
  <HiddenSlides>12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28</cp:revision>
  <dcterms:created xsi:type="dcterms:W3CDTF">2023-05-01T15:36:55Z</dcterms:created>
  <dcterms:modified xsi:type="dcterms:W3CDTF">2024-07-16T19:58:45Z</dcterms:modified>
</cp:coreProperties>
</file>