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58" r:id="rId14"/>
    <p:sldId id="259" r:id="rId15"/>
    <p:sldId id="260" r:id="rId16"/>
    <p:sldId id="261" r:id="rId17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12D"/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538792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531</Words>
  <Application>Microsoft Macintosh PowerPoint</Application>
  <PresentationFormat>Benutzerdefiniert</PresentationFormat>
  <Paragraphs>228</Paragraphs>
  <Slides>16</Slides>
  <Notes>0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30</cp:revision>
  <dcterms:created xsi:type="dcterms:W3CDTF">2023-05-01T15:36:55Z</dcterms:created>
  <dcterms:modified xsi:type="dcterms:W3CDTF">2024-07-17T07:06:51Z</dcterms:modified>
</cp:coreProperties>
</file>