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7986-4027-9E3C-645F-0380CC5AA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38487F-26FE-DA71-CB94-65A6D13E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FE574-E385-C4A1-DBD0-DA7E3C18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1F68C-A582-B938-A42F-8AD932F1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491CA-8A50-D8D1-69C2-4B491778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24026-C706-35FC-95A5-BA0A83F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665840-3B75-0454-F13E-309A1A91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49560-7AD0-B12F-4A07-7C700A1D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C2A69-672F-9C94-44D9-3E1ADEFB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9AD4C-B3B7-D986-EF69-B1A7992F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B7DDF6-DFE7-893C-2D4C-C0243725F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8AEC37-67B7-5B79-2132-08553EDE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F8B17-7EA6-5A21-CB38-A6D45DCC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54395-908E-052E-389E-4FB66C55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86CD5-9896-0ABE-D0D2-AD3D5463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47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BB597-C1B6-7C72-6638-4F2F63F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D1CDE-D218-04CD-3D13-85819B31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4E7CD-54BF-3FBB-B1DF-64452232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57652-B995-7815-B893-600242F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0AC1F-6E6E-7A35-4B14-CC19DEC3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0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15C5-E436-DEF3-3A4D-F800179F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33B39-4A92-243F-6B33-14341AF3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498CA-44C1-522B-A2D6-09271457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54EC8-B1D3-D1EE-0165-2A5D70A8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97173-DF74-EBD2-C403-56D2E131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23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1BD3-C36C-4BAD-EFBE-A984330A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A1B48-AE9F-C499-B49A-419E42A0E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302FC9-C5B3-3B2C-4E5A-D145E382C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2BDC62-7250-6F81-38F5-7489C85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95440-561B-A1ED-ED60-7A4B1B9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AE9162-ED6B-A702-C2D9-9C573EFE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2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ABFDE-BE60-56A2-CEB6-38CF157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1F0D9E-6BA2-A9CA-30D4-89F1983D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B566A6-A555-DF73-E2DF-74079998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2B42DA-3AD0-665E-3FC1-245B054DD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39AFB2-9DC0-26EB-ECC9-29BF516F2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4648CF-EC21-B022-E34E-D6623343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AAEDB1-673F-78E1-8AAD-89CDE2B8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40F4C9-C24A-01FF-6E31-ABA0F31D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5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280F7-F1D8-CB18-BAF5-B459998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EA1A6A-C10F-485C-F39E-3F7321A0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DA6975-910B-78EB-7AB8-75B43921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FCA6B8-8974-BDF9-B4CD-BA0B3C85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17955D-4CB5-92C6-9C59-EB19C5D2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D34E93-C811-C419-414A-78198EEA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C4FFB8-1BBD-79DE-767F-4E5D14D6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28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D1D56-BD6D-FBC6-1FDB-073CF372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F0B6D-CCBC-ABB9-8487-BEB24CB3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375DE-7DD0-FFA1-268F-125E6D85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9CA67-7EDB-8C14-DE4C-F57430AE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95DAF3-738A-2154-0C02-2A3B4B5B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AAA2B2-529D-24BD-8086-221426D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3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C1AEC-34B1-7FA9-9DFA-FB9A9994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0B6E20-9099-1156-E89C-B1BA022EF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5DB5B0-DC2B-44C3-AD1B-22AF13463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24975-45B7-DBD4-980D-51FF64B0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2373CF-ABBE-B45B-2E7A-DE32C476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451C21-1C73-5F0F-40DE-1959A8B3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8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FC18D5-CE44-BA74-E0B0-B467F938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D6CF7-1F12-650C-FA8B-1CE76A67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F4D48-CAD7-A684-6309-CD956705F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AE305-3F8E-3D43-924D-8B925C956E16}" type="datetimeFigureOut">
              <a:rPr lang="de-DE" smtClean="0"/>
              <a:t>01.07.24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5B968-A8E3-2D98-0312-F9B398C19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DD2F4-65CF-4267-BE07-BC405EB45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B2F4C-65E0-C545-96A8-D0C0AD54F8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1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C32A-A444-26EA-0A25-77B3B5145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de-DE" dirty="0"/>
              <a:t>Bedingungen und </a:t>
            </a:r>
            <a:br>
              <a:rPr lang="de-DE" dirty="0"/>
            </a:br>
            <a:r>
              <a:rPr lang="de-DE" dirty="0"/>
              <a:t>Barrieren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917B84-9CED-2A66-0984-BBC7369D7220}"/>
              </a:ext>
            </a:extLst>
          </p:cNvPr>
          <p:cNvSpPr/>
          <p:nvPr/>
        </p:nvSpPr>
        <p:spPr>
          <a:xfrm>
            <a:off x="730187" y="477965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der individuellen Lehrperson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08761E-3EDE-D6B3-76C3-B7D96D84A2AF}"/>
              </a:ext>
            </a:extLst>
          </p:cNvPr>
          <p:cNvSpPr/>
          <p:nvPr/>
        </p:nvSpPr>
        <p:spPr>
          <a:xfrm>
            <a:off x="7856411" y="477965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der Schulorganisation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DA716F-80C3-F8C7-0D6A-04A42CB2EE1F}"/>
              </a:ext>
            </a:extLst>
          </p:cNvPr>
          <p:cNvSpPr/>
          <p:nvPr/>
        </p:nvSpPr>
        <p:spPr>
          <a:xfrm>
            <a:off x="730187" y="4324541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des wissenschaftlichen Wissens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747FA7-EE0A-43FB-DB35-F6CE81DAE40B}"/>
              </a:ext>
            </a:extLst>
          </p:cNvPr>
          <p:cNvSpPr/>
          <p:nvPr/>
        </p:nvSpPr>
        <p:spPr>
          <a:xfrm>
            <a:off x="7856411" y="4324540"/>
            <a:ext cx="3943350" cy="2414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Ebene </a:t>
            </a:r>
            <a:r>
              <a:rPr lang="de-DE"/>
              <a:t>der Kommunikation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74976E-BE3A-2135-4036-E62D1A0B16B0}"/>
              </a:ext>
            </a:extLst>
          </p:cNvPr>
          <p:cNvSpPr txBox="1"/>
          <p:nvPr/>
        </p:nvSpPr>
        <p:spPr>
          <a:xfrm>
            <a:off x="2548128" y="646176"/>
            <a:ext cx="1231392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8728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991154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808573" y="476708"/>
            <a:ext cx="237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evidenzorientiert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evidence-oriented</a:t>
            </a:r>
            <a:r>
              <a:rPr lang="de-DE" sz="2000" dirty="0"/>
              <a:t>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2613557" y="201430"/>
            <a:ext cx="8003111" cy="3996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3125398" y="342744"/>
            <a:ext cx="6926006" cy="2978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5F8966-76AE-676B-E09E-7ADC1D408640}"/>
              </a:ext>
            </a:extLst>
          </p:cNvPr>
          <p:cNvSpPr txBox="1"/>
          <p:nvPr/>
        </p:nvSpPr>
        <p:spPr>
          <a:xfrm>
            <a:off x="7422137" y="1751153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Gräsel</a:t>
            </a:r>
            <a:r>
              <a:rPr lang="de-DE" i="1" dirty="0"/>
              <a:t> (2019)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988C62-A0E5-38FF-CFD1-A5CF5A6F94BB}"/>
              </a:ext>
            </a:extLst>
          </p:cNvPr>
          <p:cNvSpPr txBox="1"/>
          <p:nvPr/>
        </p:nvSpPr>
        <p:spPr>
          <a:xfrm>
            <a:off x="7253254" y="3169308"/>
            <a:ext cx="2038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Bauer &amp; Kollar (2023)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D4E263D-66DA-9BDA-BEC3-5A3038A2F13E}"/>
              </a:ext>
            </a:extLst>
          </p:cNvPr>
          <p:cNvSpPr txBox="1"/>
          <p:nvPr/>
        </p:nvSpPr>
        <p:spPr>
          <a:xfrm>
            <a:off x="8743402" y="2746990"/>
            <a:ext cx="150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Stark (2017)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E2CFCD-61AD-691D-40BD-225414C03499}"/>
              </a:ext>
            </a:extLst>
          </p:cNvPr>
          <p:cNvSpPr txBox="1"/>
          <p:nvPr/>
        </p:nvSpPr>
        <p:spPr>
          <a:xfrm>
            <a:off x="6728641" y="3526037"/>
            <a:ext cx="215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Wilkes &amp; Stark (2023)</a:t>
            </a:r>
          </a:p>
        </p:txBody>
      </p:sp>
    </p:spTree>
    <p:extLst>
      <p:ext uri="{BB962C8B-B14F-4D97-AF65-F5344CB8AC3E}">
        <p14:creationId xmlns:p14="http://schemas.microsoft.com/office/powerpoint/2010/main" val="32220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5076310" y="17089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</p:spTree>
    <p:extLst>
      <p:ext uri="{BB962C8B-B14F-4D97-AF65-F5344CB8AC3E}">
        <p14:creationId xmlns:p14="http://schemas.microsoft.com/office/powerpoint/2010/main" val="158384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5076310" y="170593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</p:spTree>
    <p:extLst>
      <p:ext uri="{BB962C8B-B14F-4D97-AF65-F5344CB8AC3E}">
        <p14:creationId xmlns:p14="http://schemas.microsoft.com/office/powerpoint/2010/main" val="139183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5076310" y="16686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</p:spTree>
    <p:extLst>
      <p:ext uri="{BB962C8B-B14F-4D97-AF65-F5344CB8AC3E}">
        <p14:creationId xmlns:p14="http://schemas.microsoft.com/office/powerpoint/2010/main" val="92822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5076310" y="16686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</p:spTree>
    <p:extLst>
      <p:ext uri="{BB962C8B-B14F-4D97-AF65-F5344CB8AC3E}">
        <p14:creationId xmlns:p14="http://schemas.microsoft.com/office/powerpoint/2010/main" val="140535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5076310" y="166860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</p:spTree>
    <p:extLst>
      <p:ext uri="{BB962C8B-B14F-4D97-AF65-F5344CB8AC3E}">
        <p14:creationId xmlns:p14="http://schemas.microsoft.com/office/powerpoint/2010/main" val="219033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5076310" y="-62418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796630-6DDA-5C5D-64B0-A6DF1320EE27}"/>
              </a:ext>
            </a:extLst>
          </p:cNvPr>
          <p:cNvSpPr/>
          <p:nvPr/>
        </p:nvSpPr>
        <p:spPr>
          <a:xfrm rot="21376482">
            <a:off x="4545595" y="426919"/>
            <a:ext cx="4736670" cy="11755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808573" y="466008"/>
            <a:ext cx="2185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evidenzbasiert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evidence-based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2676725" y="217097"/>
            <a:ext cx="8575874" cy="475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2239925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3487521" y="263029"/>
            <a:ext cx="6832638" cy="3824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3919206" y="386877"/>
            <a:ext cx="6134058" cy="2901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47C85-87A1-588A-F415-77FEFA76E215}"/>
              </a:ext>
            </a:extLst>
          </p:cNvPr>
          <p:cNvSpPr txBox="1"/>
          <p:nvPr/>
        </p:nvSpPr>
        <p:spPr>
          <a:xfrm>
            <a:off x="6859439" y="1185611"/>
            <a:ext cx="1743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Slavin (2002)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284AD3-28C9-81ED-7497-7CC593164B39}"/>
              </a:ext>
            </a:extLst>
          </p:cNvPr>
          <p:cNvSpPr txBox="1"/>
          <p:nvPr/>
        </p:nvSpPr>
        <p:spPr>
          <a:xfrm>
            <a:off x="7341309" y="2043565"/>
            <a:ext cx="1427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/>
              <a:t>Goldacre</a:t>
            </a:r>
            <a:r>
              <a:rPr lang="de-DE" sz="1400" i="1" dirty="0"/>
              <a:t> (2023)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B17574-7060-8B56-04FF-B6B3685C3000}"/>
              </a:ext>
            </a:extLst>
          </p:cNvPr>
          <p:cNvSpPr txBox="1"/>
          <p:nvPr/>
        </p:nvSpPr>
        <p:spPr>
          <a:xfrm>
            <a:off x="6924179" y="3302433"/>
            <a:ext cx="1780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/>
              <a:t>Rochnia</a:t>
            </a:r>
            <a:r>
              <a:rPr lang="de-DE" sz="1200" i="1" dirty="0"/>
              <a:t> &amp; </a:t>
            </a:r>
            <a:r>
              <a:rPr lang="de-DE" sz="1200" i="1" dirty="0" err="1"/>
              <a:t>Gräsel</a:t>
            </a:r>
            <a:r>
              <a:rPr lang="de-DE" sz="1200" i="1" dirty="0"/>
              <a:t> (2022)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8D5919B-9485-8B16-9F78-BC2690CC008B}"/>
              </a:ext>
            </a:extLst>
          </p:cNvPr>
          <p:cNvSpPr txBox="1"/>
          <p:nvPr/>
        </p:nvSpPr>
        <p:spPr>
          <a:xfrm>
            <a:off x="6913930" y="4154244"/>
            <a:ext cx="1234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Davies (1999)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0E3B606-FC9A-58ED-3D48-44BC9C134BE2}"/>
              </a:ext>
            </a:extLst>
          </p:cNvPr>
          <p:cNvSpPr txBox="1"/>
          <p:nvPr/>
        </p:nvSpPr>
        <p:spPr>
          <a:xfrm>
            <a:off x="7531086" y="495302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Demski (2017)</a:t>
            </a:r>
          </a:p>
        </p:txBody>
      </p:sp>
    </p:spTree>
    <p:extLst>
      <p:ext uri="{BB962C8B-B14F-4D97-AF65-F5344CB8AC3E}">
        <p14:creationId xmlns:p14="http://schemas.microsoft.com/office/powerpoint/2010/main" val="321221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991154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895792" y="821553"/>
            <a:ext cx="2474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evidenzinformiert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evidence-informed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2671652" y="217638"/>
            <a:ext cx="8575874" cy="47102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2239925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734FFB-4838-A40D-EBE4-16B4C0B2F06B}"/>
              </a:ext>
            </a:extLst>
          </p:cNvPr>
          <p:cNvSpPr/>
          <p:nvPr/>
        </p:nvSpPr>
        <p:spPr>
          <a:xfrm rot="20964910">
            <a:off x="3487521" y="263029"/>
            <a:ext cx="6832638" cy="3824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7868E6-B0F7-32E1-6908-D97C677D89AF}"/>
              </a:ext>
            </a:extLst>
          </p:cNvPr>
          <p:cNvSpPr txBox="1"/>
          <p:nvPr/>
        </p:nvSpPr>
        <p:spPr>
          <a:xfrm>
            <a:off x="7243419" y="1972137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Ferguson (2021)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F84F58-33F2-2471-32FB-960793DB5091}"/>
              </a:ext>
            </a:extLst>
          </p:cNvPr>
          <p:cNvSpPr txBox="1"/>
          <p:nvPr/>
        </p:nvSpPr>
        <p:spPr>
          <a:xfrm>
            <a:off x="6943754" y="2642380"/>
            <a:ext cx="24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Shavelson</a:t>
            </a:r>
            <a:r>
              <a:rPr lang="de-DE" dirty="0"/>
              <a:t> et al. (2021)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F9191E-AB6C-942E-CC7D-AB26C77C0DF0}"/>
              </a:ext>
            </a:extLst>
          </p:cNvPr>
          <p:cNvSpPr txBox="1"/>
          <p:nvPr/>
        </p:nvSpPr>
        <p:spPr>
          <a:xfrm>
            <a:off x="7112164" y="5078879"/>
            <a:ext cx="204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Schildkamp (2019)</a:t>
            </a:r>
          </a:p>
        </p:txBody>
      </p:sp>
    </p:spTree>
    <p:extLst>
      <p:ext uri="{BB962C8B-B14F-4D97-AF65-F5344CB8AC3E}">
        <p14:creationId xmlns:p14="http://schemas.microsoft.com/office/powerpoint/2010/main" val="146723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C182CB-43A4-F159-EF0C-E4F4EE1E7E00}"/>
              </a:ext>
            </a:extLst>
          </p:cNvPr>
          <p:cNvSpPr/>
          <p:nvPr/>
        </p:nvSpPr>
        <p:spPr>
          <a:xfrm>
            <a:off x="4658497" y="84026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3A00E2-14B9-69AD-3FDC-FE2C0F50B239}"/>
              </a:ext>
            </a:extLst>
          </p:cNvPr>
          <p:cNvSpPr/>
          <p:nvPr/>
        </p:nvSpPr>
        <p:spPr>
          <a:xfrm>
            <a:off x="4658497" y="171553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36C698-4542-2946-ABF7-3C1BAA02DEE4}"/>
              </a:ext>
            </a:extLst>
          </p:cNvPr>
          <p:cNvSpPr/>
          <p:nvPr/>
        </p:nvSpPr>
        <p:spPr>
          <a:xfrm>
            <a:off x="4658497" y="2590800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D9CDB9-B82B-007E-9EA4-548F2A516E40}"/>
              </a:ext>
            </a:extLst>
          </p:cNvPr>
          <p:cNvSpPr/>
          <p:nvPr/>
        </p:nvSpPr>
        <p:spPr>
          <a:xfrm>
            <a:off x="4658497" y="34698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7DC1E7-2996-5505-CFAC-9FAA738918F7}"/>
              </a:ext>
            </a:extLst>
          </p:cNvPr>
          <p:cNvSpPr/>
          <p:nvPr/>
        </p:nvSpPr>
        <p:spPr>
          <a:xfrm>
            <a:off x="4658497" y="4346002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Research“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072E32-FB14-1601-6113-5503BAC5B58C}"/>
              </a:ext>
            </a:extLst>
          </p:cNvPr>
          <p:cNvSpPr/>
          <p:nvPr/>
        </p:nvSpPr>
        <p:spPr>
          <a:xfrm>
            <a:off x="4658497" y="5220251"/>
            <a:ext cx="2150076" cy="66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CADEF-FD3C-D687-70DB-1CAE81ADD3DA}"/>
              </a:ext>
            </a:extLst>
          </p:cNvPr>
          <p:cNvSpPr txBox="1"/>
          <p:nvPr/>
        </p:nvSpPr>
        <p:spPr>
          <a:xfrm>
            <a:off x="4991154" y="-2913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D953E8-2C4E-56C9-C932-0B31CA2AF3D0}"/>
              </a:ext>
            </a:extLst>
          </p:cNvPr>
          <p:cNvSpPr txBox="1"/>
          <p:nvPr/>
        </p:nvSpPr>
        <p:spPr>
          <a:xfrm>
            <a:off x="6785866" y="488689"/>
            <a:ext cx="2504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forschungsinformiert</a:t>
            </a:r>
          </a:p>
          <a:p>
            <a:r>
              <a:rPr lang="de-DE" sz="2000" dirty="0"/>
              <a:t>(</a:t>
            </a:r>
            <a:r>
              <a:rPr lang="de-DE" sz="2000" dirty="0" err="1"/>
              <a:t>research-informed</a:t>
            </a:r>
            <a:r>
              <a:rPr lang="de-DE" sz="2000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FCC480-89F0-AAF3-79CE-3853E8226168}"/>
              </a:ext>
            </a:extLst>
          </p:cNvPr>
          <p:cNvSpPr/>
          <p:nvPr/>
        </p:nvSpPr>
        <p:spPr>
          <a:xfrm rot="20870258">
            <a:off x="2676725" y="217097"/>
            <a:ext cx="8575874" cy="475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2C35D-BC0B-8A8B-FB41-2755E5A6ACA7}"/>
              </a:ext>
            </a:extLst>
          </p:cNvPr>
          <p:cNvSpPr/>
          <p:nvPr/>
        </p:nvSpPr>
        <p:spPr>
          <a:xfrm rot="20870258">
            <a:off x="2239925" y="193035"/>
            <a:ext cx="9659572" cy="59204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F103F4-6261-5AEE-5807-DB073B6ABF11}"/>
              </a:ext>
            </a:extLst>
          </p:cNvPr>
          <p:cNvSpPr/>
          <p:nvPr/>
        </p:nvSpPr>
        <p:spPr>
          <a:xfrm rot="21310295">
            <a:off x="3913873" y="260380"/>
            <a:ext cx="6134058" cy="3027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558134-F38A-D97D-D18C-75681C1430E9}"/>
              </a:ext>
            </a:extLst>
          </p:cNvPr>
          <p:cNvSpPr txBox="1"/>
          <p:nvPr/>
        </p:nvSpPr>
        <p:spPr>
          <a:xfrm>
            <a:off x="6980902" y="1837064"/>
            <a:ext cx="195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Brown et al. (2017)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6E08-4A19-3314-E9B0-39726CB41065}"/>
              </a:ext>
            </a:extLst>
          </p:cNvPr>
          <p:cNvSpPr txBox="1"/>
          <p:nvPr/>
        </p:nvSpPr>
        <p:spPr>
          <a:xfrm>
            <a:off x="6980903" y="5094143"/>
            <a:ext cx="194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Groß </a:t>
            </a:r>
            <a:r>
              <a:rPr lang="de-DE" i="1" dirty="0" err="1"/>
              <a:t>Ophoff</a:t>
            </a:r>
            <a:r>
              <a:rPr lang="de-DE" i="1" dirty="0"/>
              <a:t> et al. (2023)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4E5764-8B98-C1F2-C2DD-A6A2952ADB55}"/>
              </a:ext>
            </a:extLst>
          </p:cNvPr>
          <p:cNvSpPr txBox="1"/>
          <p:nvPr/>
        </p:nvSpPr>
        <p:spPr>
          <a:xfrm>
            <a:off x="7041137" y="3409520"/>
            <a:ext cx="1513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Boyd (2022)</a:t>
            </a:r>
          </a:p>
          <a:p>
            <a:endParaRPr lang="de-DE" i="1" dirty="0"/>
          </a:p>
          <a:p>
            <a:r>
              <a:rPr lang="de-DE" i="1" dirty="0"/>
              <a:t>Evans et al. (2017)</a:t>
            </a:r>
          </a:p>
        </p:txBody>
      </p:sp>
    </p:spTree>
    <p:extLst>
      <p:ext uri="{BB962C8B-B14F-4D97-AF65-F5344CB8AC3E}">
        <p14:creationId xmlns:p14="http://schemas.microsoft.com/office/powerpoint/2010/main" val="217223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Breitbild</PresentationFormat>
  <Paragraphs>88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Bedingungen und  Barrieren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4</cp:revision>
  <dcterms:created xsi:type="dcterms:W3CDTF">2024-07-01T12:54:46Z</dcterms:created>
  <dcterms:modified xsi:type="dcterms:W3CDTF">2024-07-02T08:59:45Z</dcterms:modified>
</cp:coreProperties>
</file>