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47129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2"/>
  </p:normalViewPr>
  <p:slideViewPr>
    <p:cSldViewPr snapToGrid="0">
      <p:cViewPr varScale="1">
        <p:scale>
          <a:sx n="75" d="100"/>
          <a:sy n="75" d="100"/>
        </p:scale>
        <p:origin x="1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9119" y="1122363"/>
            <a:ext cx="110347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3602038"/>
            <a:ext cx="110347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6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43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5" y="365125"/>
            <a:ext cx="317248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5" y="365125"/>
            <a:ext cx="9333528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5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1709738"/>
            <a:ext cx="1268991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4589464"/>
            <a:ext cx="126899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5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1825625"/>
            <a:ext cx="62530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1825625"/>
            <a:ext cx="62530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2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365126"/>
            <a:ext cx="1268991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2" y="1681163"/>
            <a:ext cx="62242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2" y="2505075"/>
            <a:ext cx="622426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1" y="1681163"/>
            <a:ext cx="62549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1" y="2505075"/>
            <a:ext cx="625492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4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2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1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987426"/>
            <a:ext cx="744843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4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457200"/>
            <a:ext cx="47453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987426"/>
            <a:ext cx="744843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2057400"/>
            <a:ext cx="47453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66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365126"/>
            <a:ext cx="12689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1825625"/>
            <a:ext cx="12689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E4D8F-371D-FC4B-9996-DE0CCC0E7CFA}" type="datetimeFigureOut">
              <a:rPr lang="de-DE" smtClean="0"/>
              <a:t>03.07.24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6356351"/>
            <a:ext cx="4965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6356351"/>
            <a:ext cx="3310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25374-C313-C049-8B68-DB5A16489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4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031ABD4-4C10-E22A-BD30-54483E2F228C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804F40-C363-E675-F7F3-7FFD535F989B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D464D5-42F4-F658-1FC7-8EBCA8D59D61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E739EED-D36A-27A3-FA93-51440260E909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D9AA4-DFA5-45DD-262F-BFDF4A74315F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7574A0C-FE1C-A7C1-88B6-39F1B093B457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5A9714F-9ECF-BF16-CFA7-F1B81B01EE40}"/>
              </a:ext>
            </a:extLst>
          </p:cNvPr>
          <p:cNvSpPr/>
          <p:nvPr/>
        </p:nvSpPr>
        <p:spPr>
          <a:xfrm>
            <a:off x="11720516" y="2624680"/>
            <a:ext cx="1736651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Schuldaten</a:t>
            </a:r>
          </a:p>
        </p:txBody>
      </p:sp>
    </p:spTree>
    <p:extLst>
      <p:ext uri="{BB962C8B-B14F-4D97-AF65-F5344CB8AC3E}">
        <p14:creationId xmlns:p14="http://schemas.microsoft.com/office/powerpoint/2010/main" val="25621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031ABD4-4C10-E22A-BD30-54483E2F228C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804F40-C363-E675-F7F3-7FFD535F989B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D464D5-42F4-F658-1FC7-8EBCA8D59D61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E739EED-D36A-27A3-FA93-51440260E909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D9AA4-DFA5-45DD-262F-BFDF4A74315F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7574A0C-FE1C-A7C1-88B6-39F1B093B457}"/>
              </a:ext>
            </a:extLst>
          </p:cNvPr>
          <p:cNvSpPr/>
          <p:nvPr/>
        </p:nvSpPr>
        <p:spPr>
          <a:xfrm>
            <a:off x="9661552" y="2630534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i="1" dirty="0" err="1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Practitioner</a:t>
            </a:r>
            <a:r>
              <a:rPr lang="de-DE" sz="1400" i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256941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031ABD4-4C10-E22A-BD30-54483E2F228C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804F40-C363-E675-F7F3-7FFD535F989B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D464D5-42F4-F658-1FC7-8EBCA8D59D61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E739EED-D36A-27A3-FA93-51440260E909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FDD9AA4-DFA5-45DD-262F-BFDF4A74315F}"/>
              </a:ext>
            </a:extLst>
          </p:cNvPr>
          <p:cNvSpPr/>
          <p:nvPr/>
        </p:nvSpPr>
        <p:spPr>
          <a:xfrm>
            <a:off x="7602531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Theorien</a:t>
            </a:r>
          </a:p>
        </p:txBody>
      </p:sp>
    </p:spTree>
    <p:extLst>
      <p:ext uri="{BB962C8B-B14F-4D97-AF65-F5344CB8AC3E}">
        <p14:creationId xmlns:p14="http://schemas.microsoft.com/office/powerpoint/2010/main" val="319643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031ABD4-4C10-E22A-BD30-54483E2F228C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804F40-C363-E675-F7F3-7FFD535F989B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D464D5-42F4-F658-1FC7-8EBCA8D59D61}"/>
              </a:ext>
            </a:extLst>
          </p:cNvPr>
          <p:cNvSpPr/>
          <p:nvPr/>
        </p:nvSpPr>
        <p:spPr>
          <a:xfrm>
            <a:off x="3484489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quantitative Studien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E739EED-D36A-27A3-FA93-51440260E909}"/>
              </a:ext>
            </a:extLst>
          </p:cNvPr>
          <p:cNvSpPr/>
          <p:nvPr/>
        </p:nvSpPr>
        <p:spPr>
          <a:xfrm>
            <a:off x="5543510" y="263917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Qualitative Studien</a:t>
            </a:r>
          </a:p>
        </p:txBody>
      </p:sp>
    </p:spTree>
    <p:extLst>
      <p:ext uri="{BB962C8B-B14F-4D97-AF65-F5344CB8AC3E}">
        <p14:creationId xmlns:p14="http://schemas.microsoft.com/office/powerpoint/2010/main" val="11409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031ABD4-4C10-E22A-BD30-54483E2F228C}"/>
              </a:ext>
            </a:extLst>
          </p:cNvPr>
          <p:cNvSpPr/>
          <p:nvPr/>
        </p:nvSpPr>
        <p:spPr>
          <a:xfrm>
            <a:off x="1420777" y="2646066"/>
            <a:ext cx="1751935" cy="667265"/>
          </a:xfrm>
          <a:prstGeom prst="rect">
            <a:avLst/>
          </a:prstGeom>
          <a:noFill/>
          <a:ln>
            <a:solidFill>
              <a:srgbClr val="267326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Randomisierte kontrollierte Studien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804F40-C363-E675-F7F3-7FFD535F989B}"/>
              </a:ext>
            </a:extLst>
          </p:cNvPr>
          <p:cNvSpPr txBox="1"/>
          <p:nvPr/>
        </p:nvSpPr>
        <p:spPr>
          <a:xfrm rot="16200000">
            <a:off x="294207" y="2734370"/>
            <a:ext cx="133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rgbClr val="2673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Evidenz</a:t>
            </a:r>
          </a:p>
        </p:txBody>
      </p:sp>
    </p:spTree>
    <p:extLst>
      <p:ext uri="{BB962C8B-B14F-4D97-AF65-F5344CB8AC3E}">
        <p14:creationId xmlns:p14="http://schemas.microsoft.com/office/powerpoint/2010/main" val="11617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Macintosh PowerPoint</Application>
  <PresentationFormat>Benutzerdefiniert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1</cp:revision>
  <dcterms:created xsi:type="dcterms:W3CDTF">2024-07-03T12:08:03Z</dcterms:created>
  <dcterms:modified xsi:type="dcterms:W3CDTF">2024-07-03T12:10:44Z</dcterms:modified>
</cp:coreProperties>
</file>