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7E59-0BB7-7817-F567-69B84C89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AEE38-5969-628A-4F58-A61AA6BF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E4D2-A04C-0C6B-1309-E6780284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9E2C-A242-32DB-EBB3-3E4D71F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22B2-7BCB-35FD-BB13-51B64F87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000C-37EC-860F-00FD-1C2A5575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D7671-90DE-157D-2935-2B97DE9A6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D2C0-D7C5-8466-6EED-EF61FBD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73CA-F19D-52CD-4CF3-3AA46E7F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4B92-6B7E-29A3-BE30-1899437F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273F6-5894-A8FE-393A-F09476F53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4E02-69CF-577F-6B77-F469B63E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956D-5406-B430-2FAB-93C6638A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BA8B-6FD8-B28E-A970-6C9E33E4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782-0FFC-D9D0-1698-7D4934AA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5730-D18C-3A21-A080-6718BAB1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3D0F-3545-BF4C-E4CB-01BE759C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630D-FC68-F36A-84D5-E5BBE0C6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2A52-7FEF-8BA1-861F-C314B027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F2B9-42F6-BDD2-A4A9-6AD624B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5429-4EDC-FD0A-5DE3-3B17850B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C23B-5DE5-D656-FFF2-E2AD53115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9ED2-D506-E972-345D-5358A453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CDA9-248C-B351-1545-38D6FC8E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1ACA-13E5-18F5-7B7B-E1DF6707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1CEC-E78B-C5AA-866A-ABC6E997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47FB-3C22-7F64-F597-02B1926C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46732-6CB1-8E3B-9828-0410FDFE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F0CBF-4207-A365-7277-151E7F14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F648-DC71-8670-4DDD-ED989C95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C6487-B816-47AA-6E3A-224AEAB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439-75F9-BB9E-ED1A-33A4F6E3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A5886-66E2-6D64-6958-8167A4FF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6569-F3D1-3696-5D08-B52456760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00B7D-83B7-55F4-5AF4-EC0688BDD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571CE-D4CE-AD1B-59F7-FAF639162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7C949-C0C3-D9A7-0B9E-DB2F13E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828DE-1722-3D75-FECB-0535A211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24EF0-92D5-C290-2912-87D06201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89DC-4BFA-DDF7-0CDF-01097B5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4E16F-8330-4982-1A5E-18C1E893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9A887-10AE-955F-5A7B-8B555F0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3A68-388E-7AFB-3664-E7AA645C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F410C-BA24-EB98-7D37-4FB3320A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BAA3-42AF-5A39-7674-DC4E4DCB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04691-73B0-917D-D583-0EDC1332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3EAC-A327-F944-3E71-B38E02F3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2BFD-A091-4879-B2FB-BF644FB5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510F-CCAD-A911-66D4-00BA07CC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D99-DB31-6777-131F-42504386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8526-B54F-8C2A-C68E-E80E8DC4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BCE99-4423-4766-69DC-60B6732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E17A-1CF1-2DB8-A9CA-5BBCBF7A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A4506-56E5-F0E3-94D8-2CF141C3E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D61CA-BC1A-EE65-2A7F-A511405D1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80A9-3D28-5EEB-262D-0CF9D3F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CD46B-D32B-214E-185E-96242EC0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F6BF-5FBB-7957-748B-C1AEB221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3449-6369-CCC6-C4DB-5BC9A56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4A937-6042-D1AA-447B-5E7DE88C4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CF245-29D7-F3D0-7759-8614C5EBE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4734-7A17-C248-306D-4C6392C1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B6B-CB07-8921-FF0E-A25CF1872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Context</a:t>
            </a:r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User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Evidence</a:t>
            </a:r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600" dirty="0" err="1">
                <a:latin typeface="LM Roman 10" pitchFamily="2" charset="77"/>
                <a:cs typeface="Didot" panose="02000503000000020003" pitchFamily="2" charset="-79"/>
              </a:rPr>
              <a:t>characteristics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Objective</a:t>
            </a:r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Evidence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Outcomes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Use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instrumental/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/</a:t>
            </a:r>
          </a:p>
          <a:p>
            <a:pPr algn="ctr"/>
            <a:r>
              <a:rPr lang="de-DE" sz="1100" dirty="0" err="1">
                <a:latin typeface="LM Roman 10" pitchFamily="2" charset="77"/>
                <a:cs typeface="Didot" panose="02000503000000020003" pitchFamily="2" charset="-79"/>
              </a:rPr>
              <a:t>symbolic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</a:t>
            </a:r>
            <a:r>
              <a:rPr lang="de-DE" sz="1400">
                <a:latin typeface="LM Roman 10" pitchFamily="2" charset="77"/>
                <a:cs typeface="Didot" panose="02000503000000020003" pitchFamily="2" charset="-79"/>
              </a:rPr>
              <a:t>Accessing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582641" y="2674473"/>
            <a:ext cx="18122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Inferential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Evaluative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Application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326803"/>
            <a:ext cx="1857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Conceptual</a:t>
            </a:r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 </a:t>
            </a:r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225154" y="2144994"/>
            <a:ext cx="13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Knowledge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1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6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2687489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59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217956"/>
            <a:ext cx="400110" cy="1870642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2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132375" y="3548324"/>
            <a:ext cx="14502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4141" y="616852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E53602F-22DE-BC3A-9E47-4DD552842DD9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57094C-B1C0-CCBD-A9D3-3EEE7A49A4AF}"/>
              </a:ext>
            </a:extLst>
          </p:cNvPr>
          <p:cNvCxnSpPr>
            <a:cxnSpLocks/>
          </p:cNvCxnSpPr>
          <p:nvPr/>
        </p:nvCxnSpPr>
        <p:spPr>
          <a:xfrm>
            <a:off x="3753689" y="3524952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0811905-DBD2-EEEB-32FF-EEE7A4D200FA}"/>
              </a:ext>
            </a:extLst>
          </p:cNvPr>
          <p:cNvCxnSpPr>
            <a:cxnSpLocks/>
          </p:cNvCxnSpPr>
          <p:nvPr/>
        </p:nvCxnSpPr>
        <p:spPr>
          <a:xfrm>
            <a:off x="3647004" y="3581490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AB24F447-4D2E-61C5-39B3-5A02916938BC}"/>
              </a:ext>
            </a:extLst>
          </p:cNvPr>
          <p:cNvCxnSpPr>
            <a:cxnSpLocks/>
          </p:cNvCxnSpPr>
          <p:nvPr/>
        </p:nvCxnSpPr>
        <p:spPr>
          <a:xfrm>
            <a:off x="8188898" y="2152391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0D3A56A-E32F-0F41-A095-C8EE30ED7390}"/>
              </a:ext>
            </a:extLst>
          </p:cNvPr>
          <p:cNvCxnSpPr>
            <a:cxnSpLocks/>
          </p:cNvCxnSpPr>
          <p:nvPr/>
        </p:nvCxnSpPr>
        <p:spPr>
          <a:xfrm>
            <a:off x="8314853" y="2143508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0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90197" y="149290"/>
            <a:ext cx="12011608" cy="655942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400881" y="522757"/>
            <a:ext cx="11390238" cy="581248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820633" y="867212"/>
            <a:ext cx="7585136" cy="5123576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153174" y="153425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Kontexte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400881" y="510319"/>
            <a:ext cx="2965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Nutzenden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820633" y="879401"/>
            <a:ext cx="271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Evidenz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088597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1964885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431378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307666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1960956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212309"/>
            <a:ext cx="1630680" cy="75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2" y="233814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271533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2" y="4589499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3842977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2719265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1887231"/>
            <a:ext cx="15539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1822033" y="3795544"/>
            <a:ext cx="16673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3060414" y="2353534"/>
            <a:ext cx="22117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9949110" y="3321393"/>
            <a:ext cx="17615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848873"/>
            <a:ext cx="615553" cy="1376839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Anwendungs-</a:t>
            </a:r>
          </a:p>
          <a:p>
            <a:r>
              <a:rPr lang="de-DE" sz="1400" dirty="0" err="1">
                <a:latin typeface="LM Roman 10" pitchFamily="2" charset="77"/>
                <a:cs typeface="Didot" panose="02000503000000020003" pitchFamily="2" charset="-79"/>
              </a:rPr>
              <a:t>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555090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2" y="5326803"/>
            <a:ext cx="21104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168869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D3A086-8B9A-E129-C00F-FF907175FB9E}"/>
              </a:ext>
            </a:extLst>
          </p:cNvPr>
          <p:cNvSpPr txBox="1"/>
          <p:nvPr/>
        </p:nvSpPr>
        <p:spPr>
          <a:xfrm>
            <a:off x="2916004" y="4372098"/>
            <a:ext cx="131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Zielsetzung</a:t>
            </a:r>
            <a:endParaRPr lang="de-DE" dirty="0"/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AD32BFE3-B483-ED55-D7BC-516CD1BA28E4}"/>
              </a:ext>
            </a:extLst>
          </p:cNvPr>
          <p:cNvCxnSpPr>
            <a:cxnSpLocks/>
          </p:cNvCxnSpPr>
          <p:nvPr/>
        </p:nvCxnSpPr>
        <p:spPr>
          <a:xfrm>
            <a:off x="5383449" y="2386360"/>
            <a:ext cx="132901" cy="367283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A41BFBB7-84B9-ECB5-59AC-62C39ADFD6D1}"/>
              </a:ext>
            </a:extLst>
          </p:cNvPr>
          <p:cNvCxnSpPr>
            <a:cxnSpLocks/>
          </p:cNvCxnSpPr>
          <p:nvPr/>
        </p:nvCxnSpPr>
        <p:spPr>
          <a:xfrm>
            <a:off x="5472032" y="2318038"/>
            <a:ext cx="132901" cy="367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49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Breitbild</PresentationFormat>
  <Paragraphs>105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LM Roman 10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19</cp:revision>
  <dcterms:created xsi:type="dcterms:W3CDTF">2023-05-01T15:36:55Z</dcterms:created>
  <dcterms:modified xsi:type="dcterms:W3CDTF">2024-07-04T07:24:58Z</dcterms:modified>
</cp:coreProperties>
</file>