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56" r:id="rId6"/>
  </p:sldIdLst>
  <p:sldSz cx="129603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32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7"/>
  </p:normalViewPr>
  <p:slideViewPr>
    <p:cSldViewPr snapToGrid="0">
      <p:cViewPr varScale="1">
        <p:scale>
          <a:sx n="85" d="100"/>
          <a:sy n="85" d="100"/>
        </p:scale>
        <p:origin x="18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589241"/>
            <a:ext cx="9720263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1891070"/>
            <a:ext cx="9720263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56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3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191691"/>
            <a:ext cx="2794575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191691"/>
            <a:ext cx="8221722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7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91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897613"/>
            <a:ext cx="1117830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2409468"/>
            <a:ext cx="1117830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7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958453"/>
            <a:ext cx="5508149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958453"/>
            <a:ext cx="5508149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1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91691"/>
            <a:ext cx="11178302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882610"/>
            <a:ext cx="548283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1315164"/>
            <a:ext cx="5482835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882610"/>
            <a:ext cx="550983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1315164"/>
            <a:ext cx="550983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25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53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6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40030"/>
            <a:ext cx="4180050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518398"/>
            <a:ext cx="6561177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080135"/>
            <a:ext cx="4180050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13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240030"/>
            <a:ext cx="4180050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518398"/>
            <a:ext cx="6561177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080135"/>
            <a:ext cx="4180050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24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191691"/>
            <a:ext cx="1117830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958453"/>
            <a:ext cx="1117830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3337084"/>
            <a:ext cx="291607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037C8F-A470-8C4C-9313-18CBF103109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3337084"/>
            <a:ext cx="437411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3337084"/>
            <a:ext cx="291607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F1800-26DE-E346-88B2-24C2AE2138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33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B951355-22CF-56A9-664F-EA0637391018}"/>
              </a:ext>
            </a:extLst>
          </p:cNvPr>
          <p:cNvSpPr/>
          <p:nvPr/>
        </p:nvSpPr>
        <p:spPr>
          <a:xfrm>
            <a:off x="23859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statistische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83725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B951355-22CF-56A9-664F-EA0637391018}"/>
              </a:ext>
            </a:extLst>
          </p:cNvPr>
          <p:cNvSpPr/>
          <p:nvPr/>
        </p:nvSpPr>
        <p:spPr>
          <a:xfrm>
            <a:off x="23859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statistische Präsentation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10CBF8-F894-7A64-481B-44D7D642079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534244" y="2396294"/>
            <a:ext cx="1147826" cy="0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F1C7186-FD8D-4E2A-B284-9D87B66C982B}"/>
              </a:ext>
            </a:extLst>
          </p:cNvPr>
          <p:cNvSpPr/>
          <p:nvPr/>
        </p:nvSpPr>
        <p:spPr>
          <a:xfrm>
            <a:off x="368207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wissenschaftliche Evidenz</a:t>
            </a:r>
          </a:p>
        </p:txBody>
      </p:sp>
    </p:spTree>
    <p:extLst>
      <p:ext uri="{BB962C8B-B14F-4D97-AF65-F5344CB8AC3E}">
        <p14:creationId xmlns:p14="http://schemas.microsoft.com/office/powerpoint/2010/main" val="120060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B951355-22CF-56A9-664F-EA0637391018}"/>
              </a:ext>
            </a:extLst>
          </p:cNvPr>
          <p:cNvSpPr/>
          <p:nvPr/>
        </p:nvSpPr>
        <p:spPr>
          <a:xfrm>
            <a:off x="23859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statistische Präsentation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10CBF8-F894-7A64-481B-44D7D642079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534244" y="2396294"/>
            <a:ext cx="1147826" cy="0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F1C7186-FD8D-4E2A-B284-9D87B66C982B}"/>
              </a:ext>
            </a:extLst>
          </p:cNvPr>
          <p:cNvSpPr/>
          <p:nvPr/>
        </p:nvSpPr>
        <p:spPr>
          <a:xfrm>
            <a:off x="368207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wissenschaftliche Evidenz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2132F00-EE55-F456-DC7E-25A6E7F4028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77723" y="2396296"/>
            <a:ext cx="1042024" cy="1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0AFCF1B-FF6C-164C-6C5F-680D4F336DB8}"/>
              </a:ext>
            </a:extLst>
          </p:cNvPr>
          <p:cNvSpPr/>
          <p:nvPr/>
        </p:nvSpPr>
        <p:spPr>
          <a:xfrm>
            <a:off x="7019750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Handlungsintention</a:t>
            </a:r>
          </a:p>
        </p:txBody>
      </p:sp>
    </p:spTree>
    <p:extLst>
      <p:ext uri="{BB962C8B-B14F-4D97-AF65-F5344CB8AC3E}">
        <p14:creationId xmlns:p14="http://schemas.microsoft.com/office/powerpoint/2010/main" val="427701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B951355-22CF-56A9-664F-EA0637391018}"/>
              </a:ext>
            </a:extLst>
          </p:cNvPr>
          <p:cNvSpPr/>
          <p:nvPr/>
        </p:nvSpPr>
        <p:spPr>
          <a:xfrm>
            <a:off x="23859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statistische Präsentation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10CBF8-F894-7A64-481B-44D7D642079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534244" y="2396294"/>
            <a:ext cx="1147826" cy="0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F1C7186-FD8D-4E2A-B284-9D87B66C982B}"/>
              </a:ext>
            </a:extLst>
          </p:cNvPr>
          <p:cNvSpPr/>
          <p:nvPr/>
        </p:nvSpPr>
        <p:spPr>
          <a:xfrm>
            <a:off x="368207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wissenschaftliche Evidenz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2132F00-EE55-F456-DC7E-25A6E7F4028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77723" y="2396296"/>
            <a:ext cx="1042024" cy="1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0AFCF1B-FF6C-164C-6C5F-680D4F336DB8}"/>
              </a:ext>
            </a:extLst>
          </p:cNvPr>
          <p:cNvSpPr/>
          <p:nvPr/>
        </p:nvSpPr>
        <p:spPr>
          <a:xfrm>
            <a:off x="7019750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Handlungsintention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56AAD9-F198-FBE0-498B-5D0C84366B6E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flipV="1">
            <a:off x="4829900" y="746089"/>
            <a:ext cx="502451" cy="1100136"/>
          </a:xfrm>
          <a:prstGeom prst="straightConnector1">
            <a:avLst/>
          </a:prstGeom>
          <a:ln w="19050" cap="flat" cmpd="sng" algn="ctr">
            <a:solidFill>
              <a:srgbClr val="26732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7D422BDE-3EE4-7276-930E-2CAFB3D2D20A}"/>
              </a:ext>
            </a:extLst>
          </p:cNvPr>
          <p:cNvSpPr/>
          <p:nvPr/>
        </p:nvSpPr>
        <p:spPr>
          <a:xfrm>
            <a:off x="5332351" y="196022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Praktischer Nutzen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C1DB46C-7CE6-65BA-EBA7-EEA3480DDDD5}"/>
              </a:ext>
            </a:extLst>
          </p:cNvPr>
          <p:cNvCxnSpPr>
            <a:stCxn id="20" idx="3"/>
            <a:endCxn id="15" idx="0"/>
          </p:cNvCxnSpPr>
          <p:nvPr/>
        </p:nvCxnSpPr>
        <p:spPr>
          <a:xfrm>
            <a:off x="7628004" y="746089"/>
            <a:ext cx="539573" cy="1100136"/>
          </a:xfrm>
          <a:prstGeom prst="straightConnector1">
            <a:avLst/>
          </a:prstGeom>
          <a:ln>
            <a:solidFill>
              <a:srgbClr val="267326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9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B951355-22CF-56A9-664F-EA0637391018}"/>
              </a:ext>
            </a:extLst>
          </p:cNvPr>
          <p:cNvSpPr/>
          <p:nvPr/>
        </p:nvSpPr>
        <p:spPr>
          <a:xfrm>
            <a:off x="23859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statistische Präsentation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10CBF8-F894-7A64-481B-44D7D642079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534244" y="2396294"/>
            <a:ext cx="1147826" cy="0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F1C7186-FD8D-4E2A-B284-9D87B66C982B}"/>
              </a:ext>
            </a:extLst>
          </p:cNvPr>
          <p:cNvSpPr/>
          <p:nvPr/>
        </p:nvSpPr>
        <p:spPr>
          <a:xfrm>
            <a:off x="3682073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Informative wissenschaftliche Evidenz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2132F00-EE55-F456-DC7E-25A6E7F4028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977723" y="2396296"/>
            <a:ext cx="1042024" cy="1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0AFCF1B-FF6C-164C-6C5F-680D4F336DB8}"/>
              </a:ext>
            </a:extLst>
          </p:cNvPr>
          <p:cNvSpPr/>
          <p:nvPr/>
        </p:nvSpPr>
        <p:spPr>
          <a:xfrm>
            <a:off x="7019750" y="1846228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Handlungsintention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6275A7-684C-9044-F26F-5FE4A1C14112}"/>
              </a:ext>
            </a:extLst>
          </p:cNvPr>
          <p:cNvCxnSpPr>
            <a:cxnSpLocks/>
          </p:cNvCxnSpPr>
          <p:nvPr/>
        </p:nvCxnSpPr>
        <p:spPr>
          <a:xfrm flipV="1">
            <a:off x="9315400" y="2396295"/>
            <a:ext cx="1042024" cy="1"/>
          </a:xfrm>
          <a:prstGeom prst="straightConnector1">
            <a:avLst/>
          </a:prstGeom>
          <a:ln>
            <a:solidFill>
              <a:srgbClr val="26732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279B8BF2-32F9-FD94-3239-44A9CF30DD65}"/>
              </a:ext>
            </a:extLst>
          </p:cNvPr>
          <p:cNvSpPr/>
          <p:nvPr/>
        </p:nvSpPr>
        <p:spPr>
          <a:xfrm>
            <a:off x="10357427" y="1846226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Handlung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56AAD9-F198-FBE0-498B-5D0C84366B6E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flipV="1">
            <a:off x="4829900" y="746089"/>
            <a:ext cx="502451" cy="1100136"/>
          </a:xfrm>
          <a:prstGeom prst="straightConnector1">
            <a:avLst/>
          </a:prstGeom>
          <a:ln w="19050" cap="flat" cmpd="sng" algn="ctr">
            <a:solidFill>
              <a:srgbClr val="26732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7D422BDE-3EE4-7276-930E-2CAFB3D2D20A}"/>
              </a:ext>
            </a:extLst>
          </p:cNvPr>
          <p:cNvSpPr/>
          <p:nvPr/>
        </p:nvSpPr>
        <p:spPr>
          <a:xfrm>
            <a:off x="5332351" y="196022"/>
            <a:ext cx="2295653" cy="1100137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</a:rPr>
              <a:t>Praktischer Nutzen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C1DB46C-7CE6-65BA-EBA7-EEA3480DDDD5}"/>
              </a:ext>
            </a:extLst>
          </p:cNvPr>
          <p:cNvCxnSpPr>
            <a:stCxn id="20" idx="3"/>
            <a:endCxn id="15" idx="0"/>
          </p:cNvCxnSpPr>
          <p:nvPr/>
        </p:nvCxnSpPr>
        <p:spPr>
          <a:xfrm>
            <a:off x="7628004" y="746089"/>
            <a:ext cx="539573" cy="1100136"/>
          </a:xfrm>
          <a:prstGeom prst="straightConnector1">
            <a:avLst/>
          </a:prstGeom>
          <a:ln>
            <a:solidFill>
              <a:srgbClr val="267326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6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Macintosh PowerPoint</Application>
  <PresentationFormat>Benutzerdefiniert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2</cp:revision>
  <dcterms:created xsi:type="dcterms:W3CDTF">2024-07-04T07:25:02Z</dcterms:created>
  <dcterms:modified xsi:type="dcterms:W3CDTF">2024-07-04T07:37:18Z</dcterms:modified>
</cp:coreProperties>
</file>