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1" r:id="rId3"/>
    <p:sldId id="262" r:id="rId4"/>
    <p:sldId id="264" r:id="rId5"/>
    <p:sldId id="267" r:id="rId6"/>
    <p:sldId id="268" r:id="rId7"/>
    <p:sldId id="272" r:id="rId8"/>
    <p:sldId id="269" r:id="rId9"/>
    <p:sldId id="270" r:id="rId10"/>
    <p:sldId id="271" r:id="rId11"/>
    <p:sldId id="263" r:id="rId12"/>
    <p:sldId id="265" r:id="rId13"/>
    <p:sldId id="266" r:id="rId14"/>
    <p:sldId id="258" r:id="rId15"/>
    <p:sldId id="260" r:id="rId16"/>
    <p:sldId id="259" r:id="rId17"/>
  </p:sldIdLst>
  <p:sldSz cx="147129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267326"/>
    <a:srgbClr val="009921"/>
    <a:srgbClr val="D9F2D0"/>
    <a:srgbClr val="B4E5A2"/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1"/>
  </p:normalViewPr>
  <p:slideViewPr>
    <p:cSldViewPr snapToGrid="0">
      <p:cViewPr varScale="1">
        <p:scale>
          <a:sx n="101" d="100"/>
          <a:sy n="101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119" y="1122363"/>
            <a:ext cx="1103471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9119" y="3602038"/>
            <a:ext cx="1103471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04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7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8955" y="365125"/>
            <a:ext cx="317248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515" y="365125"/>
            <a:ext cx="9333528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81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51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853" y="1709738"/>
            <a:ext cx="1268991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853" y="4589464"/>
            <a:ext cx="126899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29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515" y="1825625"/>
            <a:ext cx="6253004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8431" y="1825625"/>
            <a:ext cx="6253004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99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365126"/>
            <a:ext cx="12689919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432" y="1681163"/>
            <a:ext cx="622426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432" y="2505075"/>
            <a:ext cx="622426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8431" y="1681163"/>
            <a:ext cx="62549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8431" y="2505075"/>
            <a:ext cx="625492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36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15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9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457200"/>
            <a:ext cx="47453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920" y="987426"/>
            <a:ext cx="744843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2057400"/>
            <a:ext cx="47453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78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457200"/>
            <a:ext cx="47453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920" y="987426"/>
            <a:ext cx="744843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2057400"/>
            <a:ext cx="47453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57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516" y="365126"/>
            <a:ext cx="126899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516" y="1825625"/>
            <a:ext cx="126899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515" y="6356351"/>
            <a:ext cx="3310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AE305-3F8E-3D43-924D-8B925C956E16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665" y="6356351"/>
            <a:ext cx="4965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1021" y="6356351"/>
            <a:ext cx="3310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30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4483711" y="903334"/>
            <a:ext cx="2150076" cy="667265"/>
          </a:xfrm>
          <a:prstGeom prst="rect">
            <a:avLst/>
          </a:prstGeom>
          <a:noFill/>
          <a:ln>
            <a:solidFill>
              <a:srgbClr val="267326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3A00E2-14B9-69AD-3FDC-FE2C0F50B239}"/>
              </a:ext>
            </a:extLst>
          </p:cNvPr>
          <p:cNvSpPr/>
          <p:nvPr/>
        </p:nvSpPr>
        <p:spPr>
          <a:xfrm>
            <a:off x="4483711" y="1778603"/>
            <a:ext cx="2150076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36C698-4542-2946-ABF7-3C1BAA02DEE4}"/>
              </a:ext>
            </a:extLst>
          </p:cNvPr>
          <p:cNvSpPr/>
          <p:nvPr/>
        </p:nvSpPr>
        <p:spPr>
          <a:xfrm>
            <a:off x="4483711" y="2653872"/>
            <a:ext cx="2150076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D9CDB9-B82B-007E-9EA4-548F2A516E40}"/>
              </a:ext>
            </a:extLst>
          </p:cNvPr>
          <p:cNvSpPr/>
          <p:nvPr/>
        </p:nvSpPr>
        <p:spPr>
          <a:xfrm>
            <a:off x="4483711" y="3532874"/>
            <a:ext cx="2150076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7DC1E7-2996-5505-CFAC-9FAA738918F7}"/>
              </a:ext>
            </a:extLst>
          </p:cNvPr>
          <p:cNvSpPr/>
          <p:nvPr/>
        </p:nvSpPr>
        <p:spPr>
          <a:xfrm>
            <a:off x="4483711" y="4409074"/>
            <a:ext cx="2150076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i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3072E32-FB14-1601-6113-5503BAC5B58C}"/>
              </a:ext>
            </a:extLst>
          </p:cNvPr>
          <p:cNvSpPr/>
          <p:nvPr/>
        </p:nvSpPr>
        <p:spPr>
          <a:xfrm>
            <a:off x="4483711" y="5283323"/>
            <a:ext cx="2150076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>
            <a:off x="4890556" y="-76137"/>
            <a:ext cx="133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8638966" y="400416"/>
            <a:ext cx="2128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267326"/>
                </a:solidFill>
              </a:rPr>
              <a:t>evidenzbasiert</a:t>
            </a:r>
          </a:p>
          <a:p>
            <a:r>
              <a:rPr lang="de-DE" sz="2000" dirty="0">
                <a:solidFill>
                  <a:srgbClr val="267326"/>
                </a:solidFill>
              </a:rPr>
              <a:t>(</a:t>
            </a:r>
            <a:r>
              <a:rPr lang="de-DE" sz="2000" dirty="0" err="1">
                <a:solidFill>
                  <a:srgbClr val="267326"/>
                </a:solidFill>
              </a:rPr>
              <a:t>evidence-based</a:t>
            </a:r>
            <a:r>
              <a:rPr lang="de-DE" sz="2000" dirty="0">
                <a:solidFill>
                  <a:srgbClr val="267326"/>
                </a:solidFill>
              </a:rPr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5B47C85-87A1-588A-F415-77FEFA76E215}"/>
              </a:ext>
            </a:extLst>
          </p:cNvPr>
          <p:cNvSpPr txBox="1"/>
          <p:nvPr/>
        </p:nvSpPr>
        <p:spPr>
          <a:xfrm>
            <a:off x="6683930" y="1108303"/>
            <a:ext cx="157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Slavin (2002)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1284AD3-28C9-81ED-7497-7CC593164B39}"/>
              </a:ext>
            </a:extLst>
          </p:cNvPr>
          <p:cNvSpPr txBox="1"/>
          <p:nvPr/>
        </p:nvSpPr>
        <p:spPr>
          <a:xfrm>
            <a:off x="6683930" y="2353948"/>
            <a:ext cx="1750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</a:t>
            </a:r>
            <a:r>
              <a:rPr lang="de-DE" sz="1400" dirty="0" err="1">
                <a:solidFill>
                  <a:srgbClr val="267326"/>
                </a:solidFill>
              </a:rPr>
              <a:t>Goldacre</a:t>
            </a:r>
            <a:r>
              <a:rPr lang="de-DE" sz="1400" dirty="0">
                <a:solidFill>
                  <a:srgbClr val="267326"/>
                </a:solidFill>
              </a:rPr>
              <a:t> (2023)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2B17574-7060-8B56-04FF-B6B3685C3000}"/>
              </a:ext>
            </a:extLst>
          </p:cNvPr>
          <p:cNvSpPr txBox="1"/>
          <p:nvPr/>
        </p:nvSpPr>
        <p:spPr>
          <a:xfrm>
            <a:off x="6683930" y="3722932"/>
            <a:ext cx="2372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</a:t>
            </a:r>
            <a:r>
              <a:rPr lang="de-DE" sz="1400" dirty="0" err="1">
                <a:solidFill>
                  <a:srgbClr val="267326"/>
                </a:solidFill>
              </a:rPr>
              <a:t>Rochnia</a:t>
            </a:r>
            <a:r>
              <a:rPr lang="de-DE" sz="1400" dirty="0">
                <a:solidFill>
                  <a:srgbClr val="267326"/>
                </a:solidFill>
              </a:rPr>
              <a:t> &amp; </a:t>
            </a:r>
            <a:r>
              <a:rPr lang="de-DE" sz="1400" dirty="0" err="1">
                <a:solidFill>
                  <a:srgbClr val="267326"/>
                </a:solidFill>
              </a:rPr>
              <a:t>Gräsel</a:t>
            </a:r>
            <a:r>
              <a:rPr lang="de-DE" sz="1400" dirty="0">
                <a:solidFill>
                  <a:srgbClr val="267326"/>
                </a:solidFill>
              </a:rPr>
              <a:t> (2022)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8D5919B-9485-8B16-9F78-BC2690CC008B}"/>
              </a:ext>
            </a:extLst>
          </p:cNvPr>
          <p:cNvSpPr txBox="1"/>
          <p:nvPr/>
        </p:nvSpPr>
        <p:spPr>
          <a:xfrm>
            <a:off x="6683930" y="4592067"/>
            <a:ext cx="1557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Davies (1999)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0E3B606-FC9A-58ED-3D48-44BC9C134BE2}"/>
              </a:ext>
            </a:extLst>
          </p:cNvPr>
          <p:cNvSpPr txBox="1"/>
          <p:nvPr/>
        </p:nvSpPr>
        <p:spPr>
          <a:xfrm>
            <a:off x="6683930" y="5440203"/>
            <a:ext cx="1624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Demski (2017)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4354048-59EF-17BA-48F2-FD6974B6480C}"/>
              </a:ext>
            </a:extLst>
          </p:cNvPr>
          <p:cNvSpPr/>
          <p:nvPr/>
        </p:nvSpPr>
        <p:spPr>
          <a:xfrm>
            <a:off x="3945806" y="385528"/>
            <a:ext cx="6821338" cy="1324502"/>
          </a:xfrm>
          <a:prstGeom prst="rect">
            <a:avLst/>
          </a:prstGeom>
          <a:solidFill>
            <a:srgbClr val="4EA72E">
              <a:alpha val="47059"/>
            </a:srgbClr>
          </a:solidFill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5DCD2A-5BCF-BE82-8E01-B7D39E001677}"/>
              </a:ext>
            </a:extLst>
          </p:cNvPr>
          <p:cNvSpPr/>
          <p:nvPr/>
        </p:nvSpPr>
        <p:spPr>
          <a:xfrm>
            <a:off x="3708400" y="385528"/>
            <a:ext cx="7296150" cy="3065738"/>
          </a:xfrm>
          <a:prstGeom prst="rect">
            <a:avLst/>
          </a:prstGeom>
          <a:solidFill>
            <a:srgbClr val="B4E5A2">
              <a:alpha val="43529"/>
            </a:srgbClr>
          </a:solidFill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E6951BE-EA64-8C76-62D5-A069F0FCE261}"/>
              </a:ext>
            </a:extLst>
          </p:cNvPr>
          <p:cNvSpPr/>
          <p:nvPr/>
        </p:nvSpPr>
        <p:spPr>
          <a:xfrm>
            <a:off x="3479799" y="385528"/>
            <a:ext cx="7753353" cy="3913874"/>
          </a:xfrm>
          <a:prstGeom prst="rect">
            <a:avLst/>
          </a:prstGeom>
          <a:solidFill>
            <a:srgbClr val="D9F2D0">
              <a:alpha val="49020"/>
            </a:srgbClr>
          </a:solidFill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B47008-0E46-809D-CCA4-DB59772C703C}"/>
              </a:ext>
            </a:extLst>
          </p:cNvPr>
          <p:cNvSpPr/>
          <p:nvPr/>
        </p:nvSpPr>
        <p:spPr>
          <a:xfrm>
            <a:off x="3232151" y="385529"/>
            <a:ext cx="8243887" cy="4811505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3C80483-144F-1FF8-A680-3BF0B8DB76EA}"/>
              </a:ext>
            </a:extLst>
          </p:cNvPr>
          <p:cNvSpPr/>
          <p:nvPr/>
        </p:nvSpPr>
        <p:spPr>
          <a:xfrm>
            <a:off x="2965450" y="385528"/>
            <a:ext cx="8782050" cy="5752110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84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1420777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 rot="16200000">
            <a:off x="294207" y="2734370"/>
            <a:ext cx="133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925091" y="1415140"/>
            <a:ext cx="237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267326"/>
                </a:solidFill>
              </a:rPr>
              <a:t>evidenzbasiert</a:t>
            </a:r>
          </a:p>
          <a:p>
            <a:r>
              <a:rPr lang="de-DE" sz="2000" b="1" dirty="0">
                <a:solidFill>
                  <a:srgbClr val="267326"/>
                </a:solidFill>
              </a:rPr>
              <a:t>(</a:t>
            </a:r>
            <a:r>
              <a:rPr lang="de-DE" sz="2000" b="1" dirty="0" err="1">
                <a:solidFill>
                  <a:srgbClr val="267326"/>
                </a:solidFill>
              </a:rPr>
              <a:t>evidence-based</a:t>
            </a:r>
            <a:r>
              <a:rPr lang="de-DE" sz="2000" b="1" dirty="0">
                <a:solidFill>
                  <a:srgbClr val="267326"/>
                </a:solidFill>
              </a:rPr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5B47C85-87A1-588A-F415-77FEFA76E215}"/>
              </a:ext>
            </a:extLst>
          </p:cNvPr>
          <p:cNvSpPr txBox="1"/>
          <p:nvPr/>
        </p:nvSpPr>
        <p:spPr>
          <a:xfrm>
            <a:off x="1491755" y="3392535"/>
            <a:ext cx="157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Slavin (2002)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4354048-59EF-17BA-48F2-FD6974B6480C}"/>
              </a:ext>
            </a:extLst>
          </p:cNvPr>
          <p:cNvSpPr/>
          <p:nvPr/>
        </p:nvSpPr>
        <p:spPr>
          <a:xfrm>
            <a:off x="565454" y="1060704"/>
            <a:ext cx="6895725" cy="3383280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5DCD2A-5BCF-BE82-8E01-B7D39E001677}"/>
              </a:ext>
            </a:extLst>
          </p:cNvPr>
          <p:cNvSpPr/>
          <p:nvPr/>
        </p:nvSpPr>
        <p:spPr>
          <a:xfrm>
            <a:off x="763096" y="1280159"/>
            <a:ext cx="2572587" cy="2812423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37382A4-B696-E1A0-13B2-3288EB92CEE6}"/>
              </a:ext>
            </a:extLst>
          </p:cNvPr>
          <p:cNvSpPr/>
          <p:nvPr/>
        </p:nvSpPr>
        <p:spPr>
          <a:xfrm>
            <a:off x="451945" y="749808"/>
            <a:ext cx="9057815" cy="4096512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125DB4E-06A0-5666-621D-5733B916C306}"/>
              </a:ext>
            </a:extLst>
          </p:cNvPr>
          <p:cNvSpPr/>
          <p:nvPr/>
        </p:nvSpPr>
        <p:spPr>
          <a:xfrm>
            <a:off x="325821" y="566929"/>
            <a:ext cx="11250483" cy="4681727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4092A3B-48B6-1413-A791-A9391EE24DC9}"/>
              </a:ext>
            </a:extLst>
          </p:cNvPr>
          <p:cNvSpPr/>
          <p:nvPr/>
        </p:nvSpPr>
        <p:spPr>
          <a:xfrm>
            <a:off x="3484489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CA9DD72-F862-7D7D-E346-FF48A6D62ADB}"/>
              </a:ext>
            </a:extLst>
          </p:cNvPr>
          <p:cNvSpPr/>
          <p:nvPr/>
        </p:nvSpPr>
        <p:spPr>
          <a:xfrm>
            <a:off x="5543510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3BCC734-F491-5BC2-E118-5450AC084F4E}"/>
              </a:ext>
            </a:extLst>
          </p:cNvPr>
          <p:cNvSpPr/>
          <p:nvPr/>
        </p:nvSpPr>
        <p:spPr>
          <a:xfrm>
            <a:off x="7602531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73AD53-BE4B-B72B-9DE0-C248A911CE7E}"/>
              </a:ext>
            </a:extLst>
          </p:cNvPr>
          <p:cNvSpPr/>
          <p:nvPr/>
        </p:nvSpPr>
        <p:spPr>
          <a:xfrm>
            <a:off x="9661552" y="2630534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i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2DD669B-C696-682A-2A37-B473BF4168F9}"/>
              </a:ext>
            </a:extLst>
          </p:cNvPr>
          <p:cNvSpPr/>
          <p:nvPr/>
        </p:nvSpPr>
        <p:spPr>
          <a:xfrm>
            <a:off x="11720516" y="2624680"/>
            <a:ext cx="1736651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 Schuldaten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F1DE700-358D-EABD-CCAE-81CFB2068168}"/>
              </a:ext>
            </a:extLst>
          </p:cNvPr>
          <p:cNvSpPr txBox="1"/>
          <p:nvPr/>
        </p:nvSpPr>
        <p:spPr>
          <a:xfrm>
            <a:off x="4530179" y="3439047"/>
            <a:ext cx="1750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</a:t>
            </a:r>
            <a:r>
              <a:rPr lang="de-DE" sz="1400" dirty="0" err="1">
                <a:solidFill>
                  <a:srgbClr val="267326"/>
                </a:solidFill>
              </a:rPr>
              <a:t>Goldacre</a:t>
            </a:r>
            <a:r>
              <a:rPr lang="de-DE" sz="1400" dirty="0">
                <a:solidFill>
                  <a:srgbClr val="267326"/>
                </a:solidFill>
              </a:rPr>
              <a:t> (2023)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8A48DBE-B49F-6D14-87A8-418FBC88F99A}"/>
              </a:ext>
            </a:extLst>
          </p:cNvPr>
          <p:cNvSpPr txBox="1"/>
          <p:nvPr/>
        </p:nvSpPr>
        <p:spPr>
          <a:xfrm>
            <a:off x="7804036" y="3439047"/>
            <a:ext cx="1348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</a:t>
            </a:r>
            <a:r>
              <a:rPr lang="de-DE" sz="1400" dirty="0" err="1">
                <a:solidFill>
                  <a:srgbClr val="267326"/>
                </a:solidFill>
              </a:rPr>
              <a:t>Rochnia</a:t>
            </a:r>
            <a:r>
              <a:rPr lang="de-DE" sz="1400" dirty="0">
                <a:solidFill>
                  <a:srgbClr val="267326"/>
                </a:solidFill>
              </a:rPr>
              <a:t> &amp; </a:t>
            </a:r>
          </a:p>
          <a:p>
            <a:r>
              <a:rPr lang="de-DE" sz="1400" dirty="0" err="1">
                <a:solidFill>
                  <a:srgbClr val="267326"/>
                </a:solidFill>
              </a:rPr>
              <a:t>Gräsel</a:t>
            </a:r>
            <a:r>
              <a:rPr lang="de-DE" sz="1400" dirty="0">
                <a:solidFill>
                  <a:srgbClr val="267326"/>
                </a:solidFill>
              </a:rPr>
              <a:t> (2022)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C5EBC89-EC11-D05F-972F-25C74D3F6AF6}"/>
              </a:ext>
            </a:extLst>
          </p:cNvPr>
          <p:cNvSpPr txBox="1"/>
          <p:nvPr/>
        </p:nvSpPr>
        <p:spPr>
          <a:xfrm>
            <a:off x="9758875" y="3546424"/>
            <a:ext cx="1557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Davies (1999)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27860B8-97EC-A66B-5F1E-D7D8195B8483}"/>
              </a:ext>
            </a:extLst>
          </p:cNvPr>
          <p:cNvSpPr txBox="1"/>
          <p:nvPr/>
        </p:nvSpPr>
        <p:spPr>
          <a:xfrm>
            <a:off x="11776375" y="3564608"/>
            <a:ext cx="1624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Demski (2017)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A943768-1ED0-0FED-D2AE-E9EB2C6F5EBF}"/>
              </a:ext>
            </a:extLst>
          </p:cNvPr>
          <p:cNvSpPr/>
          <p:nvPr/>
        </p:nvSpPr>
        <p:spPr>
          <a:xfrm>
            <a:off x="146304" y="365761"/>
            <a:ext cx="13496543" cy="5212080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84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1420777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3A00E2-14B9-69AD-3FDC-FE2C0F50B239}"/>
              </a:ext>
            </a:extLst>
          </p:cNvPr>
          <p:cNvSpPr/>
          <p:nvPr/>
        </p:nvSpPr>
        <p:spPr>
          <a:xfrm>
            <a:off x="1420775" y="5141355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36C698-4542-2946-ABF7-3C1BAA02DEE4}"/>
              </a:ext>
            </a:extLst>
          </p:cNvPr>
          <p:cNvSpPr/>
          <p:nvPr/>
        </p:nvSpPr>
        <p:spPr>
          <a:xfrm>
            <a:off x="1420776" y="4281249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D9CDB9-B82B-007E-9EA4-548F2A516E40}"/>
              </a:ext>
            </a:extLst>
          </p:cNvPr>
          <p:cNvSpPr/>
          <p:nvPr/>
        </p:nvSpPr>
        <p:spPr>
          <a:xfrm>
            <a:off x="5414704" y="265225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7DC1E7-2996-5505-CFAC-9FAA738918F7}"/>
              </a:ext>
            </a:extLst>
          </p:cNvPr>
          <p:cNvSpPr/>
          <p:nvPr/>
        </p:nvSpPr>
        <p:spPr>
          <a:xfrm>
            <a:off x="7696481" y="2655458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i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3072E32-FB14-1601-6113-5503BAC5B58C}"/>
              </a:ext>
            </a:extLst>
          </p:cNvPr>
          <p:cNvSpPr/>
          <p:nvPr/>
        </p:nvSpPr>
        <p:spPr>
          <a:xfrm>
            <a:off x="9975048" y="2646066"/>
            <a:ext cx="1736651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 Schuldaten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 rot="16200000">
            <a:off x="294207" y="2734370"/>
            <a:ext cx="133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925091" y="1415140"/>
            <a:ext cx="237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267326"/>
                </a:solidFill>
              </a:rPr>
              <a:t>evidenzbasiert</a:t>
            </a:r>
          </a:p>
          <a:p>
            <a:r>
              <a:rPr lang="de-DE" sz="2000" b="1" dirty="0">
                <a:solidFill>
                  <a:srgbClr val="267326"/>
                </a:solidFill>
              </a:rPr>
              <a:t>(</a:t>
            </a:r>
            <a:r>
              <a:rPr lang="de-DE" sz="2000" b="1" dirty="0" err="1">
                <a:solidFill>
                  <a:srgbClr val="267326"/>
                </a:solidFill>
              </a:rPr>
              <a:t>evidence-based</a:t>
            </a:r>
            <a:r>
              <a:rPr lang="de-DE" sz="2000" b="1" dirty="0">
                <a:solidFill>
                  <a:srgbClr val="267326"/>
                </a:solidFill>
              </a:rPr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5B47C85-87A1-588A-F415-77FEFA76E215}"/>
              </a:ext>
            </a:extLst>
          </p:cNvPr>
          <p:cNvSpPr txBox="1"/>
          <p:nvPr/>
        </p:nvSpPr>
        <p:spPr>
          <a:xfrm>
            <a:off x="1507128" y="3587651"/>
            <a:ext cx="157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Slavin (2002)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1284AD3-28C9-81ED-7497-7CC593164B39}"/>
              </a:ext>
            </a:extLst>
          </p:cNvPr>
          <p:cNvSpPr txBox="1"/>
          <p:nvPr/>
        </p:nvSpPr>
        <p:spPr>
          <a:xfrm>
            <a:off x="3278234" y="4923471"/>
            <a:ext cx="1750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</a:t>
            </a:r>
            <a:r>
              <a:rPr lang="de-DE" sz="1400" dirty="0" err="1">
                <a:solidFill>
                  <a:srgbClr val="267326"/>
                </a:solidFill>
              </a:rPr>
              <a:t>Goldacre</a:t>
            </a:r>
            <a:r>
              <a:rPr lang="de-DE" sz="1400" dirty="0">
                <a:solidFill>
                  <a:srgbClr val="267326"/>
                </a:solidFill>
              </a:rPr>
              <a:t> (2023)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2B17574-7060-8B56-04FF-B6B3685C3000}"/>
              </a:ext>
            </a:extLst>
          </p:cNvPr>
          <p:cNvSpPr txBox="1"/>
          <p:nvPr/>
        </p:nvSpPr>
        <p:spPr>
          <a:xfrm>
            <a:off x="5616209" y="3569363"/>
            <a:ext cx="1348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</a:t>
            </a:r>
            <a:r>
              <a:rPr lang="de-DE" sz="1400" dirty="0" err="1">
                <a:solidFill>
                  <a:srgbClr val="267326"/>
                </a:solidFill>
              </a:rPr>
              <a:t>Rochnia</a:t>
            </a:r>
            <a:r>
              <a:rPr lang="de-DE" sz="1400" dirty="0">
                <a:solidFill>
                  <a:srgbClr val="267326"/>
                </a:solidFill>
              </a:rPr>
              <a:t> &amp; </a:t>
            </a:r>
          </a:p>
          <a:p>
            <a:r>
              <a:rPr lang="de-DE" sz="1400" dirty="0" err="1">
                <a:solidFill>
                  <a:srgbClr val="267326"/>
                </a:solidFill>
              </a:rPr>
              <a:t>Gräsel</a:t>
            </a:r>
            <a:r>
              <a:rPr lang="de-DE" sz="1400" dirty="0">
                <a:solidFill>
                  <a:srgbClr val="267326"/>
                </a:solidFill>
              </a:rPr>
              <a:t> (2022)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8D5919B-9485-8B16-9F78-BC2690CC008B}"/>
              </a:ext>
            </a:extLst>
          </p:cNvPr>
          <p:cNvSpPr txBox="1"/>
          <p:nvPr/>
        </p:nvSpPr>
        <p:spPr>
          <a:xfrm>
            <a:off x="7797180" y="3621024"/>
            <a:ext cx="1557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Davies (1999)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0E3B606-FC9A-58ED-3D48-44BC9C134BE2}"/>
              </a:ext>
            </a:extLst>
          </p:cNvPr>
          <p:cNvSpPr txBox="1"/>
          <p:nvPr/>
        </p:nvSpPr>
        <p:spPr>
          <a:xfrm>
            <a:off x="10030907" y="3621024"/>
            <a:ext cx="1624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Demski (2017)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4354048-59EF-17BA-48F2-FD6974B6480C}"/>
              </a:ext>
            </a:extLst>
          </p:cNvPr>
          <p:cNvSpPr/>
          <p:nvPr/>
        </p:nvSpPr>
        <p:spPr>
          <a:xfrm>
            <a:off x="565454" y="928754"/>
            <a:ext cx="6895725" cy="5362318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5DCD2A-5BCF-BE82-8E01-B7D39E001677}"/>
              </a:ext>
            </a:extLst>
          </p:cNvPr>
          <p:cNvSpPr/>
          <p:nvPr/>
        </p:nvSpPr>
        <p:spPr>
          <a:xfrm>
            <a:off x="763097" y="1280159"/>
            <a:ext cx="2566788" cy="2812423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E6951BE-EA64-8C76-62D5-A069F0FCE261}"/>
              </a:ext>
            </a:extLst>
          </p:cNvPr>
          <p:cNvSpPr/>
          <p:nvPr/>
        </p:nvSpPr>
        <p:spPr>
          <a:xfrm>
            <a:off x="670978" y="1115568"/>
            <a:ext cx="4504526" cy="4992624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37382A4-B696-E1A0-13B2-3288EB92CEE6}"/>
              </a:ext>
            </a:extLst>
          </p:cNvPr>
          <p:cNvSpPr/>
          <p:nvPr/>
        </p:nvSpPr>
        <p:spPr>
          <a:xfrm>
            <a:off x="451945" y="749808"/>
            <a:ext cx="9295559" cy="5742432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125DB4E-06A0-5666-621D-5733B916C306}"/>
              </a:ext>
            </a:extLst>
          </p:cNvPr>
          <p:cNvSpPr/>
          <p:nvPr/>
        </p:nvSpPr>
        <p:spPr>
          <a:xfrm>
            <a:off x="325821" y="566929"/>
            <a:ext cx="11597955" cy="6108191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2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1420777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 rot="16200000">
            <a:off x="294207" y="2734370"/>
            <a:ext cx="133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925091" y="1415140"/>
            <a:ext cx="237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267326"/>
                </a:solidFill>
              </a:rPr>
              <a:t>evidenzinformiert</a:t>
            </a:r>
          </a:p>
          <a:p>
            <a:r>
              <a:rPr lang="de-DE" sz="2000" b="1" dirty="0">
                <a:solidFill>
                  <a:srgbClr val="267326"/>
                </a:solidFill>
              </a:rPr>
              <a:t>(</a:t>
            </a:r>
            <a:r>
              <a:rPr lang="de-DE" sz="2000" b="1" dirty="0" err="1">
                <a:solidFill>
                  <a:srgbClr val="267326"/>
                </a:solidFill>
              </a:rPr>
              <a:t>evidence-based</a:t>
            </a:r>
            <a:r>
              <a:rPr lang="de-DE" sz="2000" b="1" dirty="0">
                <a:solidFill>
                  <a:srgbClr val="267326"/>
                </a:solidFill>
              </a:rPr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4354048-59EF-17BA-48F2-FD6974B6480C}"/>
              </a:ext>
            </a:extLst>
          </p:cNvPr>
          <p:cNvSpPr/>
          <p:nvPr/>
        </p:nvSpPr>
        <p:spPr>
          <a:xfrm>
            <a:off x="565454" y="1060704"/>
            <a:ext cx="6895725" cy="3383280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37382A4-B696-E1A0-13B2-3288EB92CEE6}"/>
              </a:ext>
            </a:extLst>
          </p:cNvPr>
          <p:cNvSpPr/>
          <p:nvPr/>
        </p:nvSpPr>
        <p:spPr>
          <a:xfrm>
            <a:off x="451945" y="749808"/>
            <a:ext cx="9057815" cy="4096512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125DB4E-06A0-5666-621D-5733B916C306}"/>
              </a:ext>
            </a:extLst>
          </p:cNvPr>
          <p:cNvSpPr/>
          <p:nvPr/>
        </p:nvSpPr>
        <p:spPr>
          <a:xfrm>
            <a:off x="325821" y="566929"/>
            <a:ext cx="11250483" cy="4681727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4092A3B-48B6-1413-A791-A9391EE24DC9}"/>
              </a:ext>
            </a:extLst>
          </p:cNvPr>
          <p:cNvSpPr/>
          <p:nvPr/>
        </p:nvSpPr>
        <p:spPr>
          <a:xfrm>
            <a:off x="3484489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CA9DD72-F862-7D7D-E346-FF48A6D62ADB}"/>
              </a:ext>
            </a:extLst>
          </p:cNvPr>
          <p:cNvSpPr/>
          <p:nvPr/>
        </p:nvSpPr>
        <p:spPr>
          <a:xfrm>
            <a:off x="5543510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3BCC734-F491-5BC2-E118-5450AC084F4E}"/>
              </a:ext>
            </a:extLst>
          </p:cNvPr>
          <p:cNvSpPr/>
          <p:nvPr/>
        </p:nvSpPr>
        <p:spPr>
          <a:xfrm>
            <a:off x="7602531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73AD53-BE4B-B72B-9DE0-C248A911CE7E}"/>
              </a:ext>
            </a:extLst>
          </p:cNvPr>
          <p:cNvSpPr/>
          <p:nvPr/>
        </p:nvSpPr>
        <p:spPr>
          <a:xfrm>
            <a:off x="9661552" y="2630534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i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2DD669B-C696-682A-2A37-B473BF4168F9}"/>
              </a:ext>
            </a:extLst>
          </p:cNvPr>
          <p:cNvSpPr/>
          <p:nvPr/>
        </p:nvSpPr>
        <p:spPr>
          <a:xfrm>
            <a:off x="11720516" y="2624680"/>
            <a:ext cx="1736651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 Schuldaten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F1DE700-358D-EABD-CCAE-81CFB2068168}"/>
              </a:ext>
            </a:extLst>
          </p:cNvPr>
          <p:cNvSpPr txBox="1"/>
          <p:nvPr/>
        </p:nvSpPr>
        <p:spPr>
          <a:xfrm>
            <a:off x="3136646" y="3547223"/>
            <a:ext cx="2257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</a:t>
            </a:r>
            <a:r>
              <a:rPr lang="de-DE" sz="1400" dirty="0" err="1">
                <a:solidFill>
                  <a:srgbClr val="267326"/>
                </a:solidFill>
              </a:rPr>
              <a:t>Shavelson</a:t>
            </a:r>
            <a:r>
              <a:rPr lang="de-DE" sz="1400" dirty="0">
                <a:solidFill>
                  <a:srgbClr val="267326"/>
                </a:solidFill>
              </a:rPr>
              <a:t> et al. (2021)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8A48DBE-B49F-6D14-87A8-418FBC88F99A}"/>
              </a:ext>
            </a:extLst>
          </p:cNvPr>
          <p:cNvSpPr txBox="1"/>
          <p:nvPr/>
        </p:nvSpPr>
        <p:spPr>
          <a:xfrm>
            <a:off x="7587303" y="3546424"/>
            <a:ext cx="175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Ferguson (2021)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C5EBC89-EC11-D05F-972F-25C74D3F6AF6}"/>
              </a:ext>
            </a:extLst>
          </p:cNvPr>
          <p:cNvSpPr txBox="1"/>
          <p:nvPr/>
        </p:nvSpPr>
        <p:spPr>
          <a:xfrm>
            <a:off x="9758875" y="3546424"/>
            <a:ext cx="805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XXX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27860B8-97EC-A66B-5F1E-D7D8195B8483}"/>
              </a:ext>
            </a:extLst>
          </p:cNvPr>
          <p:cNvSpPr txBox="1"/>
          <p:nvPr/>
        </p:nvSpPr>
        <p:spPr>
          <a:xfrm>
            <a:off x="11776375" y="3546423"/>
            <a:ext cx="1957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Schildkamp (2019)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A943768-1ED0-0FED-D2AE-E9EB2C6F5EBF}"/>
              </a:ext>
            </a:extLst>
          </p:cNvPr>
          <p:cNvSpPr/>
          <p:nvPr/>
        </p:nvSpPr>
        <p:spPr>
          <a:xfrm>
            <a:off x="146304" y="365761"/>
            <a:ext cx="13496543" cy="5212080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301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1420777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 rot="16200000">
            <a:off x="294207" y="2734370"/>
            <a:ext cx="133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925091" y="1415140"/>
            <a:ext cx="2559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267326"/>
                </a:solidFill>
              </a:rPr>
              <a:t>evidenzinformiert</a:t>
            </a:r>
          </a:p>
          <a:p>
            <a:r>
              <a:rPr lang="de-DE" sz="2000" b="1" dirty="0">
                <a:solidFill>
                  <a:srgbClr val="267326"/>
                </a:solidFill>
              </a:rPr>
              <a:t>(</a:t>
            </a:r>
            <a:r>
              <a:rPr lang="de-DE" sz="2000" b="1" dirty="0" err="1">
                <a:solidFill>
                  <a:srgbClr val="267326"/>
                </a:solidFill>
              </a:rPr>
              <a:t>evidence-informed</a:t>
            </a:r>
            <a:r>
              <a:rPr lang="de-DE" sz="2000" b="1" dirty="0">
                <a:solidFill>
                  <a:srgbClr val="267326"/>
                </a:solidFill>
              </a:rPr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4354048-59EF-17BA-48F2-FD6974B6480C}"/>
              </a:ext>
            </a:extLst>
          </p:cNvPr>
          <p:cNvSpPr/>
          <p:nvPr/>
        </p:nvSpPr>
        <p:spPr>
          <a:xfrm>
            <a:off x="565454" y="1060704"/>
            <a:ext cx="6895725" cy="3383280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37382A4-B696-E1A0-13B2-3288EB92CEE6}"/>
              </a:ext>
            </a:extLst>
          </p:cNvPr>
          <p:cNvSpPr/>
          <p:nvPr/>
        </p:nvSpPr>
        <p:spPr>
          <a:xfrm>
            <a:off x="451945" y="749808"/>
            <a:ext cx="9057815" cy="4096512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125DB4E-06A0-5666-621D-5733B916C306}"/>
              </a:ext>
            </a:extLst>
          </p:cNvPr>
          <p:cNvSpPr/>
          <p:nvPr/>
        </p:nvSpPr>
        <p:spPr>
          <a:xfrm>
            <a:off x="325821" y="566929"/>
            <a:ext cx="11250483" cy="4681727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4092A3B-48B6-1413-A791-A9391EE24DC9}"/>
              </a:ext>
            </a:extLst>
          </p:cNvPr>
          <p:cNvSpPr/>
          <p:nvPr/>
        </p:nvSpPr>
        <p:spPr>
          <a:xfrm>
            <a:off x="3484489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CA9DD72-F862-7D7D-E346-FF48A6D62ADB}"/>
              </a:ext>
            </a:extLst>
          </p:cNvPr>
          <p:cNvSpPr/>
          <p:nvPr/>
        </p:nvSpPr>
        <p:spPr>
          <a:xfrm>
            <a:off x="5543510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3BCC734-F491-5BC2-E118-5450AC084F4E}"/>
              </a:ext>
            </a:extLst>
          </p:cNvPr>
          <p:cNvSpPr/>
          <p:nvPr/>
        </p:nvSpPr>
        <p:spPr>
          <a:xfrm>
            <a:off x="7602531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73AD53-BE4B-B72B-9DE0-C248A911CE7E}"/>
              </a:ext>
            </a:extLst>
          </p:cNvPr>
          <p:cNvSpPr/>
          <p:nvPr/>
        </p:nvSpPr>
        <p:spPr>
          <a:xfrm>
            <a:off x="9661552" y="2630534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i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2DD669B-C696-682A-2A37-B473BF4168F9}"/>
              </a:ext>
            </a:extLst>
          </p:cNvPr>
          <p:cNvSpPr/>
          <p:nvPr/>
        </p:nvSpPr>
        <p:spPr>
          <a:xfrm>
            <a:off x="11720516" y="2624680"/>
            <a:ext cx="1736651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 Schuldaten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F1DE700-358D-EABD-CCAE-81CFB2068168}"/>
              </a:ext>
            </a:extLst>
          </p:cNvPr>
          <p:cNvSpPr txBox="1"/>
          <p:nvPr/>
        </p:nvSpPr>
        <p:spPr>
          <a:xfrm>
            <a:off x="3136646" y="3547223"/>
            <a:ext cx="2257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</a:t>
            </a:r>
            <a:r>
              <a:rPr lang="de-DE" sz="1400" dirty="0" err="1">
                <a:solidFill>
                  <a:srgbClr val="267326"/>
                </a:solidFill>
              </a:rPr>
              <a:t>Shavelson</a:t>
            </a:r>
            <a:r>
              <a:rPr lang="de-DE" sz="1400" dirty="0">
                <a:solidFill>
                  <a:srgbClr val="267326"/>
                </a:solidFill>
              </a:rPr>
              <a:t> et al. (2021)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8A48DBE-B49F-6D14-87A8-418FBC88F99A}"/>
              </a:ext>
            </a:extLst>
          </p:cNvPr>
          <p:cNvSpPr txBox="1"/>
          <p:nvPr/>
        </p:nvSpPr>
        <p:spPr>
          <a:xfrm>
            <a:off x="7587303" y="3546424"/>
            <a:ext cx="175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Ferguson (2021)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C5EBC89-EC11-D05F-972F-25C74D3F6AF6}"/>
              </a:ext>
            </a:extLst>
          </p:cNvPr>
          <p:cNvSpPr txBox="1"/>
          <p:nvPr/>
        </p:nvSpPr>
        <p:spPr>
          <a:xfrm>
            <a:off x="9758875" y="3546424"/>
            <a:ext cx="805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XXX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27860B8-97EC-A66B-5F1E-D7D8195B8483}"/>
              </a:ext>
            </a:extLst>
          </p:cNvPr>
          <p:cNvSpPr txBox="1"/>
          <p:nvPr/>
        </p:nvSpPr>
        <p:spPr>
          <a:xfrm>
            <a:off x="11609855" y="3546423"/>
            <a:ext cx="1957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Schildkamp (2019)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A943768-1ED0-0FED-D2AE-E9EB2C6F5EBF}"/>
              </a:ext>
            </a:extLst>
          </p:cNvPr>
          <p:cNvSpPr/>
          <p:nvPr/>
        </p:nvSpPr>
        <p:spPr>
          <a:xfrm>
            <a:off x="146304" y="365761"/>
            <a:ext cx="13496543" cy="5212080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16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5918972" y="840263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3A00E2-14B9-69AD-3FDC-FE2C0F50B239}"/>
              </a:ext>
            </a:extLst>
          </p:cNvPr>
          <p:cNvSpPr/>
          <p:nvPr/>
        </p:nvSpPr>
        <p:spPr>
          <a:xfrm>
            <a:off x="5918972" y="171553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36C698-4542-2946-ABF7-3C1BAA02DEE4}"/>
              </a:ext>
            </a:extLst>
          </p:cNvPr>
          <p:cNvSpPr/>
          <p:nvPr/>
        </p:nvSpPr>
        <p:spPr>
          <a:xfrm>
            <a:off x="5918972" y="2590801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D9CDB9-B82B-007E-9EA4-548F2A516E40}"/>
              </a:ext>
            </a:extLst>
          </p:cNvPr>
          <p:cNvSpPr/>
          <p:nvPr/>
        </p:nvSpPr>
        <p:spPr>
          <a:xfrm>
            <a:off x="5918972" y="3469803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7DC1E7-2996-5505-CFAC-9FAA738918F7}"/>
              </a:ext>
            </a:extLst>
          </p:cNvPr>
          <p:cNvSpPr/>
          <p:nvPr/>
        </p:nvSpPr>
        <p:spPr>
          <a:xfrm>
            <a:off x="5918972" y="4346003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3072E32-FB14-1601-6113-5503BAC5B58C}"/>
              </a:ext>
            </a:extLst>
          </p:cNvPr>
          <p:cNvSpPr/>
          <p:nvPr/>
        </p:nvSpPr>
        <p:spPr>
          <a:xfrm>
            <a:off x="5918972" y="522025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>
            <a:off x="6251629" y="-29132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8156267" y="821553"/>
            <a:ext cx="2474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evidenzinformiert</a:t>
            </a:r>
          </a:p>
          <a:p>
            <a:r>
              <a:rPr lang="de-DE" sz="2000" dirty="0"/>
              <a:t>(</a:t>
            </a:r>
            <a:r>
              <a:rPr lang="de-DE" sz="2000" dirty="0" err="1"/>
              <a:t>evidence-informed</a:t>
            </a:r>
            <a:r>
              <a:rPr lang="de-DE" sz="2000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FCC480-89F0-AAF3-79CE-3853E8226168}"/>
              </a:ext>
            </a:extLst>
          </p:cNvPr>
          <p:cNvSpPr/>
          <p:nvPr/>
        </p:nvSpPr>
        <p:spPr>
          <a:xfrm rot="20870258">
            <a:off x="3932127" y="217638"/>
            <a:ext cx="8575874" cy="4710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12C35D-BC0B-8A8B-FB41-2755E5A6ACA7}"/>
              </a:ext>
            </a:extLst>
          </p:cNvPr>
          <p:cNvSpPr/>
          <p:nvPr/>
        </p:nvSpPr>
        <p:spPr>
          <a:xfrm rot="20870258">
            <a:off x="3500400" y="193035"/>
            <a:ext cx="9659572" cy="59204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A734FFB-4838-A40D-EBE4-16B4C0B2F06B}"/>
              </a:ext>
            </a:extLst>
          </p:cNvPr>
          <p:cNvSpPr/>
          <p:nvPr/>
        </p:nvSpPr>
        <p:spPr>
          <a:xfrm rot="20964910">
            <a:off x="4747996" y="263030"/>
            <a:ext cx="6832638" cy="3824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7868E6-B0F7-32E1-6908-D97C677D89AF}"/>
              </a:ext>
            </a:extLst>
          </p:cNvPr>
          <p:cNvSpPr txBox="1"/>
          <p:nvPr/>
        </p:nvSpPr>
        <p:spPr>
          <a:xfrm>
            <a:off x="8503895" y="1972137"/>
            <a:ext cx="177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Ferguson (2021)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7F84F58-33F2-2471-32FB-960793DB5091}"/>
              </a:ext>
            </a:extLst>
          </p:cNvPr>
          <p:cNvSpPr txBox="1"/>
          <p:nvPr/>
        </p:nvSpPr>
        <p:spPr>
          <a:xfrm>
            <a:off x="8204229" y="2642380"/>
            <a:ext cx="242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Shavelson</a:t>
            </a:r>
            <a:r>
              <a:rPr lang="de-DE" dirty="0"/>
              <a:t> et al. (2021)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6F9191E-AB6C-942E-CC7D-AB26C77C0DF0}"/>
              </a:ext>
            </a:extLst>
          </p:cNvPr>
          <p:cNvSpPr txBox="1"/>
          <p:nvPr/>
        </p:nvSpPr>
        <p:spPr>
          <a:xfrm>
            <a:off x="8372640" y="5078879"/>
            <a:ext cx="204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Schildkamp (2019)</a:t>
            </a:r>
          </a:p>
        </p:txBody>
      </p:sp>
    </p:spTree>
    <p:extLst>
      <p:ext uri="{BB962C8B-B14F-4D97-AF65-F5344CB8AC3E}">
        <p14:creationId xmlns:p14="http://schemas.microsoft.com/office/powerpoint/2010/main" val="1467230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5918972" y="840263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3A00E2-14B9-69AD-3FDC-FE2C0F50B239}"/>
              </a:ext>
            </a:extLst>
          </p:cNvPr>
          <p:cNvSpPr/>
          <p:nvPr/>
        </p:nvSpPr>
        <p:spPr>
          <a:xfrm>
            <a:off x="5918972" y="171553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36C698-4542-2946-ABF7-3C1BAA02DEE4}"/>
              </a:ext>
            </a:extLst>
          </p:cNvPr>
          <p:cNvSpPr/>
          <p:nvPr/>
        </p:nvSpPr>
        <p:spPr>
          <a:xfrm>
            <a:off x="5918972" y="2590801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D9CDB9-B82B-007E-9EA4-548F2A516E40}"/>
              </a:ext>
            </a:extLst>
          </p:cNvPr>
          <p:cNvSpPr/>
          <p:nvPr/>
        </p:nvSpPr>
        <p:spPr>
          <a:xfrm>
            <a:off x="5918972" y="3469803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7DC1E7-2996-5505-CFAC-9FAA738918F7}"/>
              </a:ext>
            </a:extLst>
          </p:cNvPr>
          <p:cNvSpPr/>
          <p:nvPr/>
        </p:nvSpPr>
        <p:spPr>
          <a:xfrm>
            <a:off x="5918972" y="4346003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3072E32-FB14-1601-6113-5503BAC5B58C}"/>
              </a:ext>
            </a:extLst>
          </p:cNvPr>
          <p:cNvSpPr/>
          <p:nvPr/>
        </p:nvSpPr>
        <p:spPr>
          <a:xfrm>
            <a:off x="5918972" y="522025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>
            <a:off x="6251629" y="-29132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D29D0EE-462A-AB6E-0FDE-59D64539DD3C}"/>
              </a:ext>
            </a:extLst>
          </p:cNvPr>
          <p:cNvSpPr txBox="1"/>
          <p:nvPr/>
        </p:nvSpPr>
        <p:spPr>
          <a:xfrm>
            <a:off x="6804025" y="1375507"/>
            <a:ext cx="30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E3724B-A8C7-EA25-A3C1-79E469E86720}"/>
              </a:ext>
            </a:extLst>
          </p:cNvPr>
          <p:cNvSpPr txBox="1"/>
          <p:nvPr/>
        </p:nvSpPr>
        <p:spPr>
          <a:xfrm>
            <a:off x="6804025" y="2255966"/>
            <a:ext cx="30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1F312CA-33FE-76F0-41F0-957A5800EDED}"/>
              </a:ext>
            </a:extLst>
          </p:cNvPr>
          <p:cNvSpPr txBox="1"/>
          <p:nvPr/>
        </p:nvSpPr>
        <p:spPr>
          <a:xfrm>
            <a:off x="6804025" y="3132522"/>
            <a:ext cx="30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19119CC-CAA1-D4A9-60D4-4CEDCB44D193}"/>
              </a:ext>
            </a:extLst>
          </p:cNvPr>
          <p:cNvSpPr txBox="1"/>
          <p:nvPr/>
        </p:nvSpPr>
        <p:spPr>
          <a:xfrm>
            <a:off x="6804025" y="4017189"/>
            <a:ext cx="30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F0C9B27-2976-49EC-3070-CF63FD15FFC9}"/>
              </a:ext>
            </a:extLst>
          </p:cNvPr>
          <p:cNvSpPr txBox="1"/>
          <p:nvPr/>
        </p:nvSpPr>
        <p:spPr>
          <a:xfrm>
            <a:off x="6804025" y="4874522"/>
            <a:ext cx="30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8046341" y="488689"/>
            <a:ext cx="2504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forschungsinformiert</a:t>
            </a:r>
          </a:p>
          <a:p>
            <a:r>
              <a:rPr lang="de-DE" sz="2000" dirty="0"/>
              <a:t>(</a:t>
            </a:r>
            <a:r>
              <a:rPr lang="de-DE" sz="2000" dirty="0" err="1"/>
              <a:t>research-informed</a:t>
            </a:r>
            <a:r>
              <a:rPr lang="de-DE" sz="2000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FCC480-89F0-AAF3-79CE-3853E8226168}"/>
              </a:ext>
            </a:extLst>
          </p:cNvPr>
          <p:cNvSpPr/>
          <p:nvPr/>
        </p:nvSpPr>
        <p:spPr>
          <a:xfrm rot="20870258">
            <a:off x="3937200" y="217098"/>
            <a:ext cx="8575874" cy="47584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12C35D-BC0B-8A8B-FB41-2755E5A6ACA7}"/>
              </a:ext>
            </a:extLst>
          </p:cNvPr>
          <p:cNvSpPr/>
          <p:nvPr/>
        </p:nvSpPr>
        <p:spPr>
          <a:xfrm rot="20870258">
            <a:off x="3500400" y="193035"/>
            <a:ext cx="9659572" cy="59204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F103F4-6261-5AEE-5807-DB073B6ABF11}"/>
              </a:ext>
            </a:extLst>
          </p:cNvPr>
          <p:cNvSpPr/>
          <p:nvPr/>
        </p:nvSpPr>
        <p:spPr>
          <a:xfrm rot="21310295">
            <a:off x="5104903" y="260381"/>
            <a:ext cx="6134058" cy="3027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8558134-F38A-D97D-D18C-75681C1430E9}"/>
              </a:ext>
            </a:extLst>
          </p:cNvPr>
          <p:cNvSpPr txBox="1"/>
          <p:nvPr/>
        </p:nvSpPr>
        <p:spPr>
          <a:xfrm>
            <a:off x="8241378" y="1837065"/>
            <a:ext cx="1953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Brown et al. (2017)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6796E08-4A19-3314-E9B0-39726CB41065}"/>
              </a:ext>
            </a:extLst>
          </p:cNvPr>
          <p:cNvSpPr txBox="1"/>
          <p:nvPr/>
        </p:nvSpPr>
        <p:spPr>
          <a:xfrm>
            <a:off x="8241379" y="5094144"/>
            <a:ext cx="194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Groß </a:t>
            </a:r>
            <a:r>
              <a:rPr lang="de-DE" i="1" dirty="0" err="1"/>
              <a:t>Ophoff</a:t>
            </a:r>
            <a:r>
              <a:rPr lang="de-DE" i="1" dirty="0"/>
              <a:t> et al. (2023)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34E5764-8B98-C1F2-C2DD-A6A2952ADB55}"/>
              </a:ext>
            </a:extLst>
          </p:cNvPr>
          <p:cNvSpPr txBox="1"/>
          <p:nvPr/>
        </p:nvSpPr>
        <p:spPr>
          <a:xfrm>
            <a:off x="8301613" y="3409521"/>
            <a:ext cx="151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Boyd (2022)</a:t>
            </a:r>
          </a:p>
          <a:p>
            <a:endParaRPr lang="de-DE" i="1" dirty="0"/>
          </a:p>
          <a:p>
            <a:r>
              <a:rPr lang="de-DE" i="1" dirty="0"/>
              <a:t>Evans et al. (2017)</a:t>
            </a:r>
          </a:p>
        </p:txBody>
      </p:sp>
    </p:spTree>
    <p:extLst>
      <p:ext uri="{BB962C8B-B14F-4D97-AF65-F5344CB8AC3E}">
        <p14:creationId xmlns:p14="http://schemas.microsoft.com/office/powerpoint/2010/main" val="2172232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5918972" y="840263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3A00E2-14B9-69AD-3FDC-FE2C0F50B239}"/>
              </a:ext>
            </a:extLst>
          </p:cNvPr>
          <p:cNvSpPr/>
          <p:nvPr/>
        </p:nvSpPr>
        <p:spPr>
          <a:xfrm>
            <a:off x="5918972" y="171553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36C698-4542-2946-ABF7-3C1BAA02DEE4}"/>
              </a:ext>
            </a:extLst>
          </p:cNvPr>
          <p:cNvSpPr/>
          <p:nvPr/>
        </p:nvSpPr>
        <p:spPr>
          <a:xfrm>
            <a:off x="5918972" y="2590801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D9CDB9-B82B-007E-9EA4-548F2A516E40}"/>
              </a:ext>
            </a:extLst>
          </p:cNvPr>
          <p:cNvSpPr/>
          <p:nvPr/>
        </p:nvSpPr>
        <p:spPr>
          <a:xfrm>
            <a:off x="5918972" y="3469803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7DC1E7-2996-5505-CFAC-9FAA738918F7}"/>
              </a:ext>
            </a:extLst>
          </p:cNvPr>
          <p:cNvSpPr/>
          <p:nvPr/>
        </p:nvSpPr>
        <p:spPr>
          <a:xfrm>
            <a:off x="5918972" y="4346003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Research“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3072E32-FB14-1601-6113-5503BAC5B58C}"/>
              </a:ext>
            </a:extLst>
          </p:cNvPr>
          <p:cNvSpPr/>
          <p:nvPr/>
        </p:nvSpPr>
        <p:spPr>
          <a:xfrm>
            <a:off x="5918972" y="522025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>
            <a:off x="6251629" y="-29132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D29D0EE-462A-AB6E-0FDE-59D64539DD3C}"/>
              </a:ext>
            </a:extLst>
          </p:cNvPr>
          <p:cNvSpPr txBox="1"/>
          <p:nvPr/>
        </p:nvSpPr>
        <p:spPr>
          <a:xfrm>
            <a:off x="6804025" y="1375507"/>
            <a:ext cx="30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E3724B-A8C7-EA25-A3C1-79E469E86720}"/>
              </a:ext>
            </a:extLst>
          </p:cNvPr>
          <p:cNvSpPr txBox="1"/>
          <p:nvPr/>
        </p:nvSpPr>
        <p:spPr>
          <a:xfrm>
            <a:off x="6804025" y="2255966"/>
            <a:ext cx="30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1F312CA-33FE-76F0-41F0-957A5800EDED}"/>
              </a:ext>
            </a:extLst>
          </p:cNvPr>
          <p:cNvSpPr txBox="1"/>
          <p:nvPr/>
        </p:nvSpPr>
        <p:spPr>
          <a:xfrm>
            <a:off x="6804025" y="3132522"/>
            <a:ext cx="30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19119CC-CAA1-D4A9-60D4-4CEDCB44D193}"/>
              </a:ext>
            </a:extLst>
          </p:cNvPr>
          <p:cNvSpPr txBox="1"/>
          <p:nvPr/>
        </p:nvSpPr>
        <p:spPr>
          <a:xfrm>
            <a:off x="6804025" y="4017189"/>
            <a:ext cx="30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F0C9B27-2976-49EC-3070-CF63FD15FFC9}"/>
              </a:ext>
            </a:extLst>
          </p:cNvPr>
          <p:cNvSpPr txBox="1"/>
          <p:nvPr/>
        </p:nvSpPr>
        <p:spPr>
          <a:xfrm>
            <a:off x="6804025" y="4874522"/>
            <a:ext cx="30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8069048" y="476708"/>
            <a:ext cx="2371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evidenzorientiert</a:t>
            </a:r>
          </a:p>
          <a:p>
            <a:r>
              <a:rPr lang="de-DE" sz="2000" dirty="0"/>
              <a:t>(</a:t>
            </a:r>
            <a:r>
              <a:rPr lang="de-DE" sz="2000" dirty="0" err="1"/>
              <a:t>evidence-oriented</a:t>
            </a:r>
            <a:r>
              <a:rPr lang="de-DE" sz="2000" dirty="0"/>
              <a:t>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A734FFB-4838-A40D-EBE4-16B4C0B2F06B}"/>
              </a:ext>
            </a:extLst>
          </p:cNvPr>
          <p:cNvSpPr/>
          <p:nvPr/>
        </p:nvSpPr>
        <p:spPr>
          <a:xfrm rot="20964910">
            <a:off x="3874033" y="201430"/>
            <a:ext cx="8003111" cy="3996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F103F4-6261-5AEE-5807-DB073B6ABF11}"/>
              </a:ext>
            </a:extLst>
          </p:cNvPr>
          <p:cNvSpPr/>
          <p:nvPr/>
        </p:nvSpPr>
        <p:spPr>
          <a:xfrm rot="21310295">
            <a:off x="4385873" y="342744"/>
            <a:ext cx="6926006" cy="29786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35F8966-76AE-676B-E09E-7ADC1D408640}"/>
              </a:ext>
            </a:extLst>
          </p:cNvPr>
          <p:cNvSpPr txBox="1"/>
          <p:nvPr/>
        </p:nvSpPr>
        <p:spPr>
          <a:xfrm>
            <a:off x="8682613" y="1751153"/>
            <a:ext cx="150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Gräsel</a:t>
            </a:r>
            <a:r>
              <a:rPr lang="de-DE" i="1" dirty="0"/>
              <a:t> (2019)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8988C62-A0E5-38FF-CFD1-A5CF5A6F94BB}"/>
              </a:ext>
            </a:extLst>
          </p:cNvPr>
          <p:cNvSpPr txBox="1"/>
          <p:nvPr/>
        </p:nvSpPr>
        <p:spPr>
          <a:xfrm>
            <a:off x="8513730" y="3169308"/>
            <a:ext cx="2038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/>
              <a:t>Bauer &amp; Kollar (2023)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D4E263D-66DA-9BDA-BEC3-5A3038A2F13E}"/>
              </a:ext>
            </a:extLst>
          </p:cNvPr>
          <p:cNvSpPr txBox="1"/>
          <p:nvPr/>
        </p:nvSpPr>
        <p:spPr>
          <a:xfrm>
            <a:off x="10003878" y="2746990"/>
            <a:ext cx="1509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Stark (2017)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DE2CFCD-61AD-691D-40BD-225414C03499}"/>
              </a:ext>
            </a:extLst>
          </p:cNvPr>
          <p:cNvSpPr txBox="1"/>
          <p:nvPr/>
        </p:nvSpPr>
        <p:spPr>
          <a:xfrm>
            <a:off x="7989116" y="3526037"/>
            <a:ext cx="215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Wilkes &amp; Stark (2023)</a:t>
            </a:r>
          </a:p>
        </p:txBody>
      </p:sp>
    </p:spTree>
    <p:extLst>
      <p:ext uri="{BB962C8B-B14F-4D97-AF65-F5344CB8AC3E}">
        <p14:creationId xmlns:p14="http://schemas.microsoft.com/office/powerpoint/2010/main" val="32220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4483711" y="903334"/>
            <a:ext cx="2150076" cy="667265"/>
          </a:xfrm>
          <a:prstGeom prst="rect">
            <a:avLst/>
          </a:prstGeom>
          <a:noFill/>
          <a:ln>
            <a:solidFill>
              <a:srgbClr val="267326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3A00E2-14B9-69AD-3FDC-FE2C0F50B239}"/>
              </a:ext>
            </a:extLst>
          </p:cNvPr>
          <p:cNvSpPr/>
          <p:nvPr/>
        </p:nvSpPr>
        <p:spPr>
          <a:xfrm>
            <a:off x="4483711" y="1778603"/>
            <a:ext cx="2150076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36C698-4542-2946-ABF7-3C1BAA02DEE4}"/>
              </a:ext>
            </a:extLst>
          </p:cNvPr>
          <p:cNvSpPr/>
          <p:nvPr/>
        </p:nvSpPr>
        <p:spPr>
          <a:xfrm>
            <a:off x="4483711" y="2653872"/>
            <a:ext cx="2150076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D9CDB9-B82B-007E-9EA4-548F2A516E40}"/>
              </a:ext>
            </a:extLst>
          </p:cNvPr>
          <p:cNvSpPr/>
          <p:nvPr/>
        </p:nvSpPr>
        <p:spPr>
          <a:xfrm>
            <a:off x="4483711" y="3532874"/>
            <a:ext cx="2150076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7DC1E7-2996-5505-CFAC-9FAA738918F7}"/>
              </a:ext>
            </a:extLst>
          </p:cNvPr>
          <p:cNvSpPr/>
          <p:nvPr/>
        </p:nvSpPr>
        <p:spPr>
          <a:xfrm>
            <a:off x="4483711" y="4409074"/>
            <a:ext cx="2150076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i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3072E32-FB14-1601-6113-5503BAC5B58C}"/>
              </a:ext>
            </a:extLst>
          </p:cNvPr>
          <p:cNvSpPr/>
          <p:nvPr/>
        </p:nvSpPr>
        <p:spPr>
          <a:xfrm>
            <a:off x="4483711" y="5283323"/>
            <a:ext cx="2150076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>
            <a:off x="4890556" y="-76137"/>
            <a:ext cx="133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8638966" y="400416"/>
            <a:ext cx="2128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267326"/>
                </a:solidFill>
              </a:rPr>
              <a:t>evidenzbasiert</a:t>
            </a:r>
          </a:p>
          <a:p>
            <a:r>
              <a:rPr lang="de-DE" sz="2000" dirty="0">
                <a:solidFill>
                  <a:srgbClr val="267326"/>
                </a:solidFill>
              </a:rPr>
              <a:t>(</a:t>
            </a:r>
            <a:r>
              <a:rPr lang="de-DE" sz="2000" dirty="0" err="1">
                <a:solidFill>
                  <a:srgbClr val="267326"/>
                </a:solidFill>
              </a:rPr>
              <a:t>evidence-based</a:t>
            </a:r>
            <a:r>
              <a:rPr lang="de-DE" sz="2000" dirty="0">
                <a:solidFill>
                  <a:srgbClr val="267326"/>
                </a:solidFill>
              </a:rPr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5B47C85-87A1-588A-F415-77FEFA76E215}"/>
              </a:ext>
            </a:extLst>
          </p:cNvPr>
          <p:cNvSpPr txBox="1"/>
          <p:nvPr/>
        </p:nvSpPr>
        <p:spPr>
          <a:xfrm>
            <a:off x="6683930" y="1108303"/>
            <a:ext cx="157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Slavin (2002)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1284AD3-28C9-81ED-7497-7CC593164B39}"/>
              </a:ext>
            </a:extLst>
          </p:cNvPr>
          <p:cNvSpPr txBox="1"/>
          <p:nvPr/>
        </p:nvSpPr>
        <p:spPr>
          <a:xfrm>
            <a:off x="6683930" y="2353948"/>
            <a:ext cx="1750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</a:t>
            </a:r>
            <a:r>
              <a:rPr lang="de-DE" sz="1400" dirty="0" err="1">
                <a:solidFill>
                  <a:srgbClr val="267326"/>
                </a:solidFill>
              </a:rPr>
              <a:t>Goldacre</a:t>
            </a:r>
            <a:r>
              <a:rPr lang="de-DE" sz="1400" dirty="0">
                <a:solidFill>
                  <a:srgbClr val="267326"/>
                </a:solidFill>
              </a:rPr>
              <a:t> (2023)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2B17574-7060-8B56-04FF-B6B3685C3000}"/>
              </a:ext>
            </a:extLst>
          </p:cNvPr>
          <p:cNvSpPr txBox="1"/>
          <p:nvPr/>
        </p:nvSpPr>
        <p:spPr>
          <a:xfrm>
            <a:off x="6683930" y="3722932"/>
            <a:ext cx="2372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</a:t>
            </a:r>
            <a:r>
              <a:rPr lang="de-DE" sz="1400" dirty="0" err="1">
                <a:solidFill>
                  <a:srgbClr val="267326"/>
                </a:solidFill>
              </a:rPr>
              <a:t>Rochnia</a:t>
            </a:r>
            <a:r>
              <a:rPr lang="de-DE" sz="1400" dirty="0">
                <a:solidFill>
                  <a:srgbClr val="267326"/>
                </a:solidFill>
              </a:rPr>
              <a:t> &amp; </a:t>
            </a:r>
            <a:r>
              <a:rPr lang="de-DE" sz="1400" dirty="0" err="1">
                <a:solidFill>
                  <a:srgbClr val="267326"/>
                </a:solidFill>
              </a:rPr>
              <a:t>Gräsel</a:t>
            </a:r>
            <a:r>
              <a:rPr lang="de-DE" sz="1400" dirty="0">
                <a:solidFill>
                  <a:srgbClr val="267326"/>
                </a:solidFill>
              </a:rPr>
              <a:t> (2022)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8D5919B-9485-8B16-9F78-BC2690CC008B}"/>
              </a:ext>
            </a:extLst>
          </p:cNvPr>
          <p:cNvSpPr txBox="1"/>
          <p:nvPr/>
        </p:nvSpPr>
        <p:spPr>
          <a:xfrm>
            <a:off x="6683930" y="4592067"/>
            <a:ext cx="1557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Davies (1999)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0E3B606-FC9A-58ED-3D48-44BC9C134BE2}"/>
              </a:ext>
            </a:extLst>
          </p:cNvPr>
          <p:cNvSpPr txBox="1"/>
          <p:nvPr/>
        </p:nvSpPr>
        <p:spPr>
          <a:xfrm>
            <a:off x="6683930" y="5440203"/>
            <a:ext cx="1624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Demski (2017)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4354048-59EF-17BA-48F2-FD6974B6480C}"/>
              </a:ext>
            </a:extLst>
          </p:cNvPr>
          <p:cNvSpPr/>
          <p:nvPr/>
        </p:nvSpPr>
        <p:spPr>
          <a:xfrm>
            <a:off x="3945806" y="385528"/>
            <a:ext cx="6821338" cy="1324502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5DCD2A-5BCF-BE82-8E01-B7D39E001677}"/>
              </a:ext>
            </a:extLst>
          </p:cNvPr>
          <p:cNvSpPr/>
          <p:nvPr/>
        </p:nvSpPr>
        <p:spPr>
          <a:xfrm>
            <a:off x="3708400" y="385528"/>
            <a:ext cx="7296150" cy="3065738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E6951BE-EA64-8C76-62D5-A069F0FCE261}"/>
              </a:ext>
            </a:extLst>
          </p:cNvPr>
          <p:cNvSpPr/>
          <p:nvPr/>
        </p:nvSpPr>
        <p:spPr>
          <a:xfrm>
            <a:off x="3479797" y="385528"/>
            <a:ext cx="7754400" cy="3913874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B47008-0E46-809D-CCA4-DB59772C703C}"/>
              </a:ext>
            </a:extLst>
          </p:cNvPr>
          <p:cNvSpPr/>
          <p:nvPr/>
        </p:nvSpPr>
        <p:spPr>
          <a:xfrm>
            <a:off x="3232151" y="385529"/>
            <a:ext cx="8243887" cy="4811505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3C80483-144F-1FF8-A680-3BF0B8DB76EA}"/>
              </a:ext>
            </a:extLst>
          </p:cNvPr>
          <p:cNvSpPr/>
          <p:nvPr/>
        </p:nvSpPr>
        <p:spPr>
          <a:xfrm>
            <a:off x="2965450" y="385528"/>
            <a:ext cx="8782050" cy="5752110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29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1420777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3A00E2-14B9-69AD-3FDC-FE2C0F50B239}"/>
              </a:ext>
            </a:extLst>
          </p:cNvPr>
          <p:cNvSpPr/>
          <p:nvPr/>
        </p:nvSpPr>
        <p:spPr>
          <a:xfrm>
            <a:off x="3479798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36C698-4542-2946-ABF7-3C1BAA02DEE4}"/>
              </a:ext>
            </a:extLst>
          </p:cNvPr>
          <p:cNvSpPr/>
          <p:nvPr/>
        </p:nvSpPr>
        <p:spPr>
          <a:xfrm>
            <a:off x="5538819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D9CDB9-B82B-007E-9EA4-548F2A516E40}"/>
              </a:ext>
            </a:extLst>
          </p:cNvPr>
          <p:cNvSpPr/>
          <p:nvPr/>
        </p:nvSpPr>
        <p:spPr>
          <a:xfrm>
            <a:off x="7597840" y="265295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7DC1E7-2996-5505-CFAC-9FAA738918F7}"/>
              </a:ext>
            </a:extLst>
          </p:cNvPr>
          <p:cNvSpPr/>
          <p:nvPr/>
        </p:nvSpPr>
        <p:spPr>
          <a:xfrm>
            <a:off x="9656861" y="2637424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i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3072E32-FB14-1601-6113-5503BAC5B58C}"/>
              </a:ext>
            </a:extLst>
          </p:cNvPr>
          <p:cNvSpPr/>
          <p:nvPr/>
        </p:nvSpPr>
        <p:spPr>
          <a:xfrm>
            <a:off x="11715825" y="2631570"/>
            <a:ext cx="1736651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 Schuldaten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 rot="16200000">
            <a:off x="294207" y="2734370"/>
            <a:ext cx="133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958178" y="4209109"/>
            <a:ext cx="237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267326"/>
                </a:solidFill>
              </a:rPr>
              <a:t>evidenzbasiert</a:t>
            </a:r>
          </a:p>
          <a:p>
            <a:r>
              <a:rPr lang="de-DE" sz="2000" b="1" dirty="0">
                <a:solidFill>
                  <a:srgbClr val="267326"/>
                </a:solidFill>
              </a:rPr>
              <a:t>(</a:t>
            </a:r>
            <a:r>
              <a:rPr lang="de-DE" sz="2000" b="1" dirty="0" err="1">
                <a:solidFill>
                  <a:srgbClr val="267326"/>
                </a:solidFill>
              </a:rPr>
              <a:t>evidence-based</a:t>
            </a:r>
            <a:r>
              <a:rPr lang="de-DE" sz="2000" b="1" dirty="0">
                <a:solidFill>
                  <a:srgbClr val="267326"/>
                </a:solidFill>
              </a:rPr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5B47C85-87A1-588A-F415-77FEFA76E215}"/>
              </a:ext>
            </a:extLst>
          </p:cNvPr>
          <p:cNvSpPr txBox="1"/>
          <p:nvPr/>
        </p:nvSpPr>
        <p:spPr>
          <a:xfrm>
            <a:off x="1507129" y="3556345"/>
            <a:ext cx="157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Slavin (2002)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1284AD3-28C9-81ED-7497-7CC593164B39}"/>
              </a:ext>
            </a:extLst>
          </p:cNvPr>
          <p:cNvSpPr txBox="1"/>
          <p:nvPr/>
        </p:nvSpPr>
        <p:spPr>
          <a:xfrm>
            <a:off x="4432383" y="3556345"/>
            <a:ext cx="1750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</a:t>
            </a:r>
            <a:r>
              <a:rPr lang="de-DE" sz="1400" dirty="0" err="1">
                <a:solidFill>
                  <a:srgbClr val="267326"/>
                </a:solidFill>
              </a:rPr>
              <a:t>Goldacre</a:t>
            </a:r>
            <a:r>
              <a:rPr lang="de-DE" sz="1400" dirty="0">
                <a:solidFill>
                  <a:srgbClr val="267326"/>
                </a:solidFill>
              </a:rPr>
              <a:t> (2023)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2B17574-7060-8B56-04FF-B6B3685C3000}"/>
              </a:ext>
            </a:extLst>
          </p:cNvPr>
          <p:cNvSpPr txBox="1"/>
          <p:nvPr/>
        </p:nvSpPr>
        <p:spPr>
          <a:xfrm>
            <a:off x="7799345" y="3445937"/>
            <a:ext cx="1348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</a:t>
            </a:r>
            <a:r>
              <a:rPr lang="de-DE" sz="1400" dirty="0" err="1">
                <a:solidFill>
                  <a:srgbClr val="267326"/>
                </a:solidFill>
              </a:rPr>
              <a:t>Rochnia</a:t>
            </a:r>
            <a:r>
              <a:rPr lang="de-DE" sz="1400" dirty="0">
                <a:solidFill>
                  <a:srgbClr val="267326"/>
                </a:solidFill>
              </a:rPr>
              <a:t> &amp; </a:t>
            </a:r>
          </a:p>
          <a:p>
            <a:r>
              <a:rPr lang="de-DE" sz="1400" dirty="0" err="1">
                <a:solidFill>
                  <a:srgbClr val="267326"/>
                </a:solidFill>
              </a:rPr>
              <a:t>Gräsel</a:t>
            </a:r>
            <a:r>
              <a:rPr lang="de-DE" sz="1400" dirty="0">
                <a:solidFill>
                  <a:srgbClr val="267326"/>
                </a:solidFill>
              </a:rPr>
              <a:t> (2022)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8D5919B-9485-8B16-9F78-BC2690CC008B}"/>
              </a:ext>
            </a:extLst>
          </p:cNvPr>
          <p:cNvSpPr txBox="1"/>
          <p:nvPr/>
        </p:nvSpPr>
        <p:spPr>
          <a:xfrm>
            <a:off x="9754184" y="3553314"/>
            <a:ext cx="1557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Davies (1999)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0E3B606-FC9A-58ED-3D48-44BC9C134BE2}"/>
              </a:ext>
            </a:extLst>
          </p:cNvPr>
          <p:cNvSpPr txBox="1"/>
          <p:nvPr/>
        </p:nvSpPr>
        <p:spPr>
          <a:xfrm>
            <a:off x="11771683" y="3553314"/>
            <a:ext cx="1624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Demski (2017)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4354048-59EF-17BA-48F2-FD6974B6480C}"/>
              </a:ext>
            </a:extLst>
          </p:cNvPr>
          <p:cNvSpPr/>
          <p:nvPr/>
        </p:nvSpPr>
        <p:spPr>
          <a:xfrm>
            <a:off x="565454" y="2017985"/>
            <a:ext cx="8935898" cy="3384332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5DCD2A-5BCF-BE82-8E01-B7D39E001677}"/>
              </a:ext>
            </a:extLst>
          </p:cNvPr>
          <p:cNvSpPr/>
          <p:nvPr/>
        </p:nvSpPr>
        <p:spPr>
          <a:xfrm>
            <a:off x="763096" y="2249932"/>
            <a:ext cx="2572587" cy="2752992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E6951BE-EA64-8C76-62D5-A069F0FCE261}"/>
              </a:ext>
            </a:extLst>
          </p:cNvPr>
          <p:cNvSpPr/>
          <p:nvPr/>
        </p:nvSpPr>
        <p:spPr>
          <a:xfrm>
            <a:off x="670978" y="2144110"/>
            <a:ext cx="6821338" cy="2995449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37382A4-B696-E1A0-13B2-3288EB92CEE6}"/>
              </a:ext>
            </a:extLst>
          </p:cNvPr>
          <p:cNvSpPr/>
          <p:nvPr/>
        </p:nvSpPr>
        <p:spPr>
          <a:xfrm>
            <a:off x="451945" y="1881352"/>
            <a:ext cx="11088414" cy="3673365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125DB4E-06A0-5666-621D-5733B916C306}"/>
              </a:ext>
            </a:extLst>
          </p:cNvPr>
          <p:cNvSpPr/>
          <p:nvPr/>
        </p:nvSpPr>
        <p:spPr>
          <a:xfrm>
            <a:off x="325821" y="1734208"/>
            <a:ext cx="13306096" cy="3972910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34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1420777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 rot="16200000">
            <a:off x="294207" y="2734370"/>
            <a:ext cx="133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925091" y="1415140"/>
            <a:ext cx="237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267326"/>
                </a:solidFill>
              </a:rPr>
              <a:t>evidenzbasiert</a:t>
            </a:r>
          </a:p>
          <a:p>
            <a:r>
              <a:rPr lang="de-DE" sz="2000" b="1" dirty="0">
                <a:solidFill>
                  <a:srgbClr val="267326"/>
                </a:solidFill>
              </a:rPr>
              <a:t>(</a:t>
            </a:r>
            <a:r>
              <a:rPr lang="de-DE" sz="2000" b="1" dirty="0" err="1">
                <a:solidFill>
                  <a:srgbClr val="267326"/>
                </a:solidFill>
              </a:rPr>
              <a:t>evidence-based</a:t>
            </a:r>
            <a:r>
              <a:rPr lang="de-DE" sz="2000" b="1" dirty="0">
                <a:solidFill>
                  <a:srgbClr val="267326"/>
                </a:solidFill>
              </a:rPr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5B47C85-87A1-588A-F415-77FEFA76E215}"/>
              </a:ext>
            </a:extLst>
          </p:cNvPr>
          <p:cNvSpPr txBox="1"/>
          <p:nvPr/>
        </p:nvSpPr>
        <p:spPr>
          <a:xfrm>
            <a:off x="1491755" y="3392535"/>
            <a:ext cx="157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Slavin (2002)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4354048-59EF-17BA-48F2-FD6974B6480C}"/>
              </a:ext>
            </a:extLst>
          </p:cNvPr>
          <p:cNvSpPr/>
          <p:nvPr/>
        </p:nvSpPr>
        <p:spPr>
          <a:xfrm>
            <a:off x="565454" y="1060704"/>
            <a:ext cx="6895725" cy="3383280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5DCD2A-5BCF-BE82-8E01-B7D39E001677}"/>
              </a:ext>
            </a:extLst>
          </p:cNvPr>
          <p:cNvSpPr/>
          <p:nvPr/>
        </p:nvSpPr>
        <p:spPr>
          <a:xfrm>
            <a:off x="763096" y="1280159"/>
            <a:ext cx="2572587" cy="2812423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37382A4-B696-E1A0-13B2-3288EB92CEE6}"/>
              </a:ext>
            </a:extLst>
          </p:cNvPr>
          <p:cNvSpPr/>
          <p:nvPr/>
        </p:nvSpPr>
        <p:spPr>
          <a:xfrm>
            <a:off x="451945" y="749808"/>
            <a:ext cx="9057815" cy="4096512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125DB4E-06A0-5666-621D-5733B916C306}"/>
              </a:ext>
            </a:extLst>
          </p:cNvPr>
          <p:cNvSpPr/>
          <p:nvPr/>
        </p:nvSpPr>
        <p:spPr>
          <a:xfrm>
            <a:off x="325821" y="566929"/>
            <a:ext cx="11250483" cy="4681727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4092A3B-48B6-1413-A791-A9391EE24DC9}"/>
              </a:ext>
            </a:extLst>
          </p:cNvPr>
          <p:cNvSpPr/>
          <p:nvPr/>
        </p:nvSpPr>
        <p:spPr>
          <a:xfrm>
            <a:off x="3484489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CA9DD72-F862-7D7D-E346-FF48A6D62ADB}"/>
              </a:ext>
            </a:extLst>
          </p:cNvPr>
          <p:cNvSpPr/>
          <p:nvPr/>
        </p:nvSpPr>
        <p:spPr>
          <a:xfrm>
            <a:off x="5543510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3BCC734-F491-5BC2-E118-5450AC084F4E}"/>
              </a:ext>
            </a:extLst>
          </p:cNvPr>
          <p:cNvSpPr/>
          <p:nvPr/>
        </p:nvSpPr>
        <p:spPr>
          <a:xfrm>
            <a:off x="7602531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73AD53-BE4B-B72B-9DE0-C248A911CE7E}"/>
              </a:ext>
            </a:extLst>
          </p:cNvPr>
          <p:cNvSpPr/>
          <p:nvPr/>
        </p:nvSpPr>
        <p:spPr>
          <a:xfrm>
            <a:off x="9661552" y="2630534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i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2DD669B-C696-682A-2A37-B473BF4168F9}"/>
              </a:ext>
            </a:extLst>
          </p:cNvPr>
          <p:cNvSpPr/>
          <p:nvPr/>
        </p:nvSpPr>
        <p:spPr>
          <a:xfrm>
            <a:off x="11720516" y="2624680"/>
            <a:ext cx="1736651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 Schuldaten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F1DE700-358D-EABD-CCAE-81CFB2068168}"/>
              </a:ext>
            </a:extLst>
          </p:cNvPr>
          <p:cNvSpPr txBox="1"/>
          <p:nvPr/>
        </p:nvSpPr>
        <p:spPr>
          <a:xfrm>
            <a:off x="4530179" y="3439047"/>
            <a:ext cx="1750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</a:t>
            </a:r>
            <a:r>
              <a:rPr lang="de-DE" sz="1400" dirty="0" err="1">
                <a:solidFill>
                  <a:srgbClr val="267326"/>
                </a:solidFill>
              </a:rPr>
              <a:t>Goldacre</a:t>
            </a:r>
            <a:r>
              <a:rPr lang="de-DE" sz="1400" dirty="0">
                <a:solidFill>
                  <a:srgbClr val="267326"/>
                </a:solidFill>
              </a:rPr>
              <a:t> (2023)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8A48DBE-B49F-6D14-87A8-418FBC88F99A}"/>
              </a:ext>
            </a:extLst>
          </p:cNvPr>
          <p:cNvSpPr txBox="1"/>
          <p:nvPr/>
        </p:nvSpPr>
        <p:spPr>
          <a:xfrm>
            <a:off x="7804036" y="3439047"/>
            <a:ext cx="1348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</a:t>
            </a:r>
            <a:r>
              <a:rPr lang="de-DE" sz="1400" dirty="0" err="1">
                <a:solidFill>
                  <a:srgbClr val="267326"/>
                </a:solidFill>
              </a:rPr>
              <a:t>Rochnia</a:t>
            </a:r>
            <a:r>
              <a:rPr lang="de-DE" sz="1400" dirty="0">
                <a:solidFill>
                  <a:srgbClr val="267326"/>
                </a:solidFill>
              </a:rPr>
              <a:t> &amp; </a:t>
            </a:r>
          </a:p>
          <a:p>
            <a:r>
              <a:rPr lang="de-DE" sz="1400" dirty="0" err="1">
                <a:solidFill>
                  <a:srgbClr val="267326"/>
                </a:solidFill>
              </a:rPr>
              <a:t>Gräsel</a:t>
            </a:r>
            <a:r>
              <a:rPr lang="de-DE" sz="1400" dirty="0">
                <a:solidFill>
                  <a:srgbClr val="267326"/>
                </a:solidFill>
              </a:rPr>
              <a:t> (2022)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C5EBC89-EC11-D05F-972F-25C74D3F6AF6}"/>
              </a:ext>
            </a:extLst>
          </p:cNvPr>
          <p:cNvSpPr txBox="1"/>
          <p:nvPr/>
        </p:nvSpPr>
        <p:spPr>
          <a:xfrm>
            <a:off x="9758875" y="3546424"/>
            <a:ext cx="1557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Davies (1999)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27860B8-97EC-A66B-5F1E-D7D8195B8483}"/>
              </a:ext>
            </a:extLst>
          </p:cNvPr>
          <p:cNvSpPr txBox="1"/>
          <p:nvPr/>
        </p:nvSpPr>
        <p:spPr>
          <a:xfrm>
            <a:off x="11776375" y="3564608"/>
            <a:ext cx="1624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Demski (2017)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A943768-1ED0-0FED-D2AE-E9EB2C6F5EBF}"/>
              </a:ext>
            </a:extLst>
          </p:cNvPr>
          <p:cNvSpPr/>
          <p:nvPr/>
        </p:nvSpPr>
        <p:spPr>
          <a:xfrm>
            <a:off x="146304" y="365761"/>
            <a:ext cx="13496543" cy="5212080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14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1420777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 rot="16200000">
            <a:off x="294207" y="2734370"/>
            <a:ext cx="133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925091" y="1415140"/>
            <a:ext cx="237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267326"/>
                </a:solidFill>
              </a:rPr>
              <a:t>evidenzbasiert</a:t>
            </a:r>
          </a:p>
          <a:p>
            <a:r>
              <a:rPr lang="de-DE" sz="2000" b="1" dirty="0">
                <a:solidFill>
                  <a:srgbClr val="267326"/>
                </a:solidFill>
              </a:rPr>
              <a:t>(</a:t>
            </a:r>
            <a:r>
              <a:rPr lang="de-DE" sz="2000" b="1" dirty="0" err="1">
                <a:solidFill>
                  <a:srgbClr val="267326"/>
                </a:solidFill>
              </a:rPr>
              <a:t>evidence-based</a:t>
            </a:r>
            <a:r>
              <a:rPr lang="de-DE" sz="2000" b="1" dirty="0">
                <a:solidFill>
                  <a:srgbClr val="267326"/>
                </a:solidFill>
              </a:rPr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5B47C85-87A1-588A-F415-77FEFA76E215}"/>
              </a:ext>
            </a:extLst>
          </p:cNvPr>
          <p:cNvSpPr txBox="1"/>
          <p:nvPr/>
        </p:nvSpPr>
        <p:spPr>
          <a:xfrm>
            <a:off x="1491755" y="3392535"/>
            <a:ext cx="157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Slavin (2002)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5DCD2A-5BCF-BE82-8E01-B7D39E001677}"/>
              </a:ext>
            </a:extLst>
          </p:cNvPr>
          <p:cNvSpPr/>
          <p:nvPr/>
        </p:nvSpPr>
        <p:spPr>
          <a:xfrm>
            <a:off x="763096" y="1280159"/>
            <a:ext cx="2572587" cy="2812423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4092A3B-48B6-1413-A791-A9391EE24DC9}"/>
              </a:ext>
            </a:extLst>
          </p:cNvPr>
          <p:cNvSpPr/>
          <p:nvPr/>
        </p:nvSpPr>
        <p:spPr>
          <a:xfrm>
            <a:off x="3484489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CA9DD72-F862-7D7D-E346-FF48A6D62ADB}"/>
              </a:ext>
            </a:extLst>
          </p:cNvPr>
          <p:cNvSpPr/>
          <p:nvPr/>
        </p:nvSpPr>
        <p:spPr>
          <a:xfrm>
            <a:off x="5543510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3BCC734-F491-5BC2-E118-5450AC084F4E}"/>
              </a:ext>
            </a:extLst>
          </p:cNvPr>
          <p:cNvSpPr/>
          <p:nvPr/>
        </p:nvSpPr>
        <p:spPr>
          <a:xfrm>
            <a:off x="7602531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73AD53-BE4B-B72B-9DE0-C248A911CE7E}"/>
              </a:ext>
            </a:extLst>
          </p:cNvPr>
          <p:cNvSpPr/>
          <p:nvPr/>
        </p:nvSpPr>
        <p:spPr>
          <a:xfrm>
            <a:off x="9661552" y="2630534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i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2DD669B-C696-682A-2A37-B473BF4168F9}"/>
              </a:ext>
            </a:extLst>
          </p:cNvPr>
          <p:cNvSpPr/>
          <p:nvPr/>
        </p:nvSpPr>
        <p:spPr>
          <a:xfrm>
            <a:off x="11720516" y="2624680"/>
            <a:ext cx="1736651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 Schuldaten</a:t>
            </a:r>
          </a:p>
        </p:txBody>
      </p:sp>
    </p:spTree>
    <p:extLst>
      <p:ext uri="{BB962C8B-B14F-4D97-AF65-F5344CB8AC3E}">
        <p14:creationId xmlns:p14="http://schemas.microsoft.com/office/powerpoint/2010/main" val="140193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1420777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 rot="16200000">
            <a:off x="294207" y="2734370"/>
            <a:ext cx="133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925091" y="1415140"/>
            <a:ext cx="237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267326"/>
                </a:solidFill>
              </a:rPr>
              <a:t>evidenzbasiert</a:t>
            </a:r>
          </a:p>
          <a:p>
            <a:r>
              <a:rPr lang="de-DE" sz="2000" b="1" dirty="0">
                <a:solidFill>
                  <a:srgbClr val="267326"/>
                </a:solidFill>
              </a:rPr>
              <a:t>(</a:t>
            </a:r>
            <a:r>
              <a:rPr lang="de-DE" sz="2000" b="1" dirty="0" err="1">
                <a:solidFill>
                  <a:srgbClr val="267326"/>
                </a:solidFill>
              </a:rPr>
              <a:t>evidence-based</a:t>
            </a:r>
            <a:r>
              <a:rPr lang="de-DE" sz="2000" b="1" dirty="0">
                <a:solidFill>
                  <a:srgbClr val="267326"/>
                </a:solidFill>
              </a:rPr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4354048-59EF-17BA-48F2-FD6974B6480C}"/>
              </a:ext>
            </a:extLst>
          </p:cNvPr>
          <p:cNvSpPr/>
          <p:nvPr/>
        </p:nvSpPr>
        <p:spPr>
          <a:xfrm>
            <a:off x="565454" y="1060704"/>
            <a:ext cx="6895725" cy="3383280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4092A3B-48B6-1413-A791-A9391EE24DC9}"/>
              </a:ext>
            </a:extLst>
          </p:cNvPr>
          <p:cNvSpPr/>
          <p:nvPr/>
        </p:nvSpPr>
        <p:spPr>
          <a:xfrm>
            <a:off x="3484489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CA9DD72-F862-7D7D-E346-FF48A6D62ADB}"/>
              </a:ext>
            </a:extLst>
          </p:cNvPr>
          <p:cNvSpPr/>
          <p:nvPr/>
        </p:nvSpPr>
        <p:spPr>
          <a:xfrm>
            <a:off x="5543510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3BCC734-F491-5BC2-E118-5450AC084F4E}"/>
              </a:ext>
            </a:extLst>
          </p:cNvPr>
          <p:cNvSpPr/>
          <p:nvPr/>
        </p:nvSpPr>
        <p:spPr>
          <a:xfrm>
            <a:off x="7602531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73AD53-BE4B-B72B-9DE0-C248A911CE7E}"/>
              </a:ext>
            </a:extLst>
          </p:cNvPr>
          <p:cNvSpPr/>
          <p:nvPr/>
        </p:nvSpPr>
        <p:spPr>
          <a:xfrm>
            <a:off x="9661552" y="2630534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i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2DD669B-C696-682A-2A37-B473BF4168F9}"/>
              </a:ext>
            </a:extLst>
          </p:cNvPr>
          <p:cNvSpPr/>
          <p:nvPr/>
        </p:nvSpPr>
        <p:spPr>
          <a:xfrm>
            <a:off x="11720516" y="2624680"/>
            <a:ext cx="1736651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 Schuldaten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F1DE700-358D-EABD-CCAE-81CFB2068168}"/>
              </a:ext>
            </a:extLst>
          </p:cNvPr>
          <p:cNvSpPr txBox="1"/>
          <p:nvPr/>
        </p:nvSpPr>
        <p:spPr>
          <a:xfrm>
            <a:off x="4530179" y="3439047"/>
            <a:ext cx="1750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</a:t>
            </a:r>
            <a:r>
              <a:rPr lang="de-DE" sz="1400" dirty="0" err="1">
                <a:solidFill>
                  <a:srgbClr val="267326"/>
                </a:solidFill>
              </a:rPr>
              <a:t>Goldacre</a:t>
            </a:r>
            <a:r>
              <a:rPr lang="de-DE" sz="1400" dirty="0">
                <a:solidFill>
                  <a:srgbClr val="267326"/>
                </a:solidFill>
              </a:rPr>
              <a:t> (2023)</a:t>
            </a:r>
          </a:p>
        </p:txBody>
      </p:sp>
    </p:spTree>
    <p:extLst>
      <p:ext uri="{BB962C8B-B14F-4D97-AF65-F5344CB8AC3E}">
        <p14:creationId xmlns:p14="http://schemas.microsoft.com/office/powerpoint/2010/main" val="175343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1420777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 rot="16200000">
            <a:off x="294207" y="2734370"/>
            <a:ext cx="133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925091" y="1415140"/>
            <a:ext cx="237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267326"/>
                </a:solidFill>
              </a:rPr>
              <a:t>evidenzbasiert</a:t>
            </a:r>
          </a:p>
          <a:p>
            <a:r>
              <a:rPr lang="de-DE" sz="2000" b="1" dirty="0">
                <a:solidFill>
                  <a:srgbClr val="267326"/>
                </a:solidFill>
              </a:rPr>
              <a:t>(</a:t>
            </a:r>
            <a:r>
              <a:rPr lang="de-DE" sz="2000" b="1" dirty="0" err="1">
                <a:solidFill>
                  <a:srgbClr val="267326"/>
                </a:solidFill>
              </a:rPr>
              <a:t>evidence-based</a:t>
            </a:r>
            <a:r>
              <a:rPr lang="de-DE" sz="2000" b="1" dirty="0">
                <a:solidFill>
                  <a:srgbClr val="267326"/>
                </a:solidFill>
              </a:rPr>
              <a:t>)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37382A4-B696-E1A0-13B2-3288EB92CEE6}"/>
              </a:ext>
            </a:extLst>
          </p:cNvPr>
          <p:cNvSpPr/>
          <p:nvPr/>
        </p:nvSpPr>
        <p:spPr>
          <a:xfrm>
            <a:off x="451945" y="749808"/>
            <a:ext cx="9057815" cy="4096512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4092A3B-48B6-1413-A791-A9391EE24DC9}"/>
              </a:ext>
            </a:extLst>
          </p:cNvPr>
          <p:cNvSpPr/>
          <p:nvPr/>
        </p:nvSpPr>
        <p:spPr>
          <a:xfrm>
            <a:off x="3484489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CA9DD72-F862-7D7D-E346-FF48A6D62ADB}"/>
              </a:ext>
            </a:extLst>
          </p:cNvPr>
          <p:cNvSpPr/>
          <p:nvPr/>
        </p:nvSpPr>
        <p:spPr>
          <a:xfrm>
            <a:off x="5543510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3BCC734-F491-5BC2-E118-5450AC084F4E}"/>
              </a:ext>
            </a:extLst>
          </p:cNvPr>
          <p:cNvSpPr/>
          <p:nvPr/>
        </p:nvSpPr>
        <p:spPr>
          <a:xfrm>
            <a:off x="7602531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73AD53-BE4B-B72B-9DE0-C248A911CE7E}"/>
              </a:ext>
            </a:extLst>
          </p:cNvPr>
          <p:cNvSpPr/>
          <p:nvPr/>
        </p:nvSpPr>
        <p:spPr>
          <a:xfrm>
            <a:off x="9661552" y="2630534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i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2DD669B-C696-682A-2A37-B473BF4168F9}"/>
              </a:ext>
            </a:extLst>
          </p:cNvPr>
          <p:cNvSpPr/>
          <p:nvPr/>
        </p:nvSpPr>
        <p:spPr>
          <a:xfrm>
            <a:off x="11720516" y="2624680"/>
            <a:ext cx="1736651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 Schuldaten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8A48DBE-B49F-6D14-87A8-418FBC88F99A}"/>
              </a:ext>
            </a:extLst>
          </p:cNvPr>
          <p:cNvSpPr txBox="1"/>
          <p:nvPr/>
        </p:nvSpPr>
        <p:spPr>
          <a:xfrm>
            <a:off x="7804036" y="3439047"/>
            <a:ext cx="1348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</a:t>
            </a:r>
            <a:r>
              <a:rPr lang="de-DE" sz="1400" dirty="0" err="1">
                <a:solidFill>
                  <a:srgbClr val="267326"/>
                </a:solidFill>
              </a:rPr>
              <a:t>Rochnia</a:t>
            </a:r>
            <a:r>
              <a:rPr lang="de-DE" sz="1400" dirty="0">
                <a:solidFill>
                  <a:srgbClr val="267326"/>
                </a:solidFill>
              </a:rPr>
              <a:t> &amp; </a:t>
            </a:r>
          </a:p>
          <a:p>
            <a:r>
              <a:rPr lang="de-DE" sz="1400" dirty="0" err="1">
                <a:solidFill>
                  <a:srgbClr val="267326"/>
                </a:solidFill>
              </a:rPr>
              <a:t>Gräsel</a:t>
            </a:r>
            <a:r>
              <a:rPr lang="de-DE" sz="1400" dirty="0">
                <a:solidFill>
                  <a:srgbClr val="267326"/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97479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1420777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 rot="16200000">
            <a:off x="294207" y="2734370"/>
            <a:ext cx="133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925091" y="1415140"/>
            <a:ext cx="237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267326"/>
                </a:solidFill>
              </a:rPr>
              <a:t>evidenzbasiert</a:t>
            </a:r>
          </a:p>
          <a:p>
            <a:r>
              <a:rPr lang="de-DE" sz="2000" b="1" dirty="0">
                <a:solidFill>
                  <a:srgbClr val="267326"/>
                </a:solidFill>
              </a:rPr>
              <a:t>(</a:t>
            </a:r>
            <a:r>
              <a:rPr lang="de-DE" sz="2000" b="1" dirty="0" err="1">
                <a:solidFill>
                  <a:srgbClr val="267326"/>
                </a:solidFill>
              </a:rPr>
              <a:t>evidence-based</a:t>
            </a:r>
            <a:r>
              <a:rPr lang="de-DE" sz="2000" b="1" dirty="0">
                <a:solidFill>
                  <a:srgbClr val="267326"/>
                </a:solidFill>
              </a:rPr>
              <a:t>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125DB4E-06A0-5666-621D-5733B916C306}"/>
              </a:ext>
            </a:extLst>
          </p:cNvPr>
          <p:cNvSpPr/>
          <p:nvPr/>
        </p:nvSpPr>
        <p:spPr>
          <a:xfrm>
            <a:off x="325821" y="566929"/>
            <a:ext cx="11250483" cy="4681727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4092A3B-48B6-1413-A791-A9391EE24DC9}"/>
              </a:ext>
            </a:extLst>
          </p:cNvPr>
          <p:cNvSpPr/>
          <p:nvPr/>
        </p:nvSpPr>
        <p:spPr>
          <a:xfrm>
            <a:off x="3484489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CA9DD72-F862-7D7D-E346-FF48A6D62ADB}"/>
              </a:ext>
            </a:extLst>
          </p:cNvPr>
          <p:cNvSpPr/>
          <p:nvPr/>
        </p:nvSpPr>
        <p:spPr>
          <a:xfrm>
            <a:off x="5543510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3BCC734-F491-5BC2-E118-5450AC084F4E}"/>
              </a:ext>
            </a:extLst>
          </p:cNvPr>
          <p:cNvSpPr/>
          <p:nvPr/>
        </p:nvSpPr>
        <p:spPr>
          <a:xfrm>
            <a:off x="7602531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73AD53-BE4B-B72B-9DE0-C248A911CE7E}"/>
              </a:ext>
            </a:extLst>
          </p:cNvPr>
          <p:cNvSpPr/>
          <p:nvPr/>
        </p:nvSpPr>
        <p:spPr>
          <a:xfrm>
            <a:off x="9661552" y="2630534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i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2DD669B-C696-682A-2A37-B473BF4168F9}"/>
              </a:ext>
            </a:extLst>
          </p:cNvPr>
          <p:cNvSpPr/>
          <p:nvPr/>
        </p:nvSpPr>
        <p:spPr>
          <a:xfrm>
            <a:off x="11720516" y="2624680"/>
            <a:ext cx="1736651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 Schuldaten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C5EBC89-EC11-D05F-972F-25C74D3F6AF6}"/>
              </a:ext>
            </a:extLst>
          </p:cNvPr>
          <p:cNvSpPr txBox="1"/>
          <p:nvPr/>
        </p:nvSpPr>
        <p:spPr>
          <a:xfrm>
            <a:off x="9758875" y="3546424"/>
            <a:ext cx="1557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Davies (1999)</a:t>
            </a:r>
          </a:p>
        </p:txBody>
      </p:sp>
    </p:spTree>
    <p:extLst>
      <p:ext uri="{BB962C8B-B14F-4D97-AF65-F5344CB8AC3E}">
        <p14:creationId xmlns:p14="http://schemas.microsoft.com/office/powerpoint/2010/main" val="403582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1420777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 rot="16200000">
            <a:off x="294207" y="2734370"/>
            <a:ext cx="133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925091" y="1415140"/>
            <a:ext cx="237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267326"/>
                </a:solidFill>
              </a:rPr>
              <a:t>evidenzbasiert</a:t>
            </a:r>
          </a:p>
          <a:p>
            <a:r>
              <a:rPr lang="de-DE" sz="2000" b="1" dirty="0">
                <a:solidFill>
                  <a:srgbClr val="267326"/>
                </a:solidFill>
              </a:rPr>
              <a:t>(</a:t>
            </a:r>
            <a:r>
              <a:rPr lang="de-DE" sz="2000" b="1" dirty="0" err="1">
                <a:solidFill>
                  <a:srgbClr val="267326"/>
                </a:solidFill>
              </a:rPr>
              <a:t>evidence-based</a:t>
            </a:r>
            <a:r>
              <a:rPr lang="de-DE" sz="2000" b="1" dirty="0">
                <a:solidFill>
                  <a:srgbClr val="267326"/>
                </a:solidFill>
              </a:rPr>
              <a:t>)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4092A3B-48B6-1413-A791-A9391EE24DC9}"/>
              </a:ext>
            </a:extLst>
          </p:cNvPr>
          <p:cNvSpPr/>
          <p:nvPr/>
        </p:nvSpPr>
        <p:spPr>
          <a:xfrm>
            <a:off x="3484489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CA9DD72-F862-7D7D-E346-FF48A6D62ADB}"/>
              </a:ext>
            </a:extLst>
          </p:cNvPr>
          <p:cNvSpPr/>
          <p:nvPr/>
        </p:nvSpPr>
        <p:spPr>
          <a:xfrm>
            <a:off x="5543510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3BCC734-F491-5BC2-E118-5450AC084F4E}"/>
              </a:ext>
            </a:extLst>
          </p:cNvPr>
          <p:cNvSpPr/>
          <p:nvPr/>
        </p:nvSpPr>
        <p:spPr>
          <a:xfrm>
            <a:off x="7602531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73AD53-BE4B-B72B-9DE0-C248A911CE7E}"/>
              </a:ext>
            </a:extLst>
          </p:cNvPr>
          <p:cNvSpPr/>
          <p:nvPr/>
        </p:nvSpPr>
        <p:spPr>
          <a:xfrm>
            <a:off x="9661552" y="2630534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i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2DD669B-C696-682A-2A37-B473BF4168F9}"/>
              </a:ext>
            </a:extLst>
          </p:cNvPr>
          <p:cNvSpPr/>
          <p:nvPr/>
        </p:nvSpPr>
        <p:spPr>
          <a:xfrm>
            <a:off x="11720516" y="2624680"/>
            <a:ext cx="1736651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 Schuldaten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27860B8-97EC-A66B-5F1E-D7D8195B8483}"/>
              </a:ext>
            </a:extLst>
          </p:cNvPr>
          <p:cNvSpPr txBox="1"/>
          <p:nvPr/>
        </p:nvSpPr>
        <p:spPr>
          <a:xfrm>
            <a:off x="11776375" y="3564608"/>
            <a:ext cx="1624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Demski (2017)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A943768-1ED0-0FED-D2AE-E9EB2C6F5EBF}"/>
              </a:ext>
            </a:extLst>
          </p:cNvPr>
          <p:cNvSpPr/>
          <p:nvPr/>
        </p:nvSpPr>
        <p:spPr>
          <a:xfrm>
            <a:off x="146304" y="365761"/>
            <a:ext cx="13496543" cy="5212080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9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717</Words>
  <Application>Microsoft Macintosh PowerPoint</Application>
  <PresentationFormat>Benutzerdefiniert</PresentationFormat>
  <Paragraphs>217</Paragraphs>
  <Slides>16</Slides>
  <Notes>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Schmidt</dc:creator>
  <cp:lastModifiedBy>Kirstin Schmidt</cp:lastModifiedBy>
  <cp:revision>14</cp:revision>
  <dcterms:created xsi:type="dcterms:W3CDTF">2024-07-01T12:54:46Z</dcterms:created>
  <dcterms:modified xsi:type="dcterms:W3CDTF">2024-07-03T13:49:22Z</dcterms:modified>
</cp:coreProperties>
</file>