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8CD000"/>
    <a:srgbClr val="F2F2F2"/>
    <a:srgbClr val="7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94631"/>
  </p:normalViewPr>
  <p:slideViewPr>
    <p:cSldViewPr snapToGrid="0">
      <p:cViewPr varScale="1">
        <p:scale>
          <a:sx n="167" d="100"/>
          <a:sy n="16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07F6-0D6D-4241-87B1-E8216A31A969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439-4748-4649-9F32-5059C1771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5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215977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431954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647932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863909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1079886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1295863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511840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727818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shade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shade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4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0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85938DC-A15A-4447-9D72-A08E970E92F8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8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6DD29DD-6AE3-29F6-85DA-5513C3DEF5E6}"/>
              </a:ext>
            </a:extLst>
          </p:cNvPr>
          <p:cNvSpPr txBox="1"/>
          <p:nvPr/>
        </p:nvSpPr>
        <p:spPr>
          <a:xfrm>
            <a:off x="306301" y="1061561"/>
            <a:ext cx="65867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"Basierend auf den 55 Einzelstudien ergibt die Metaanalyse einen 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signifikanten positiven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Gesamteffekt von Peer Assessment auf die Leistung: </a:t>
            </a:r>
            <a:r>
              <a:rPr lang="de-DE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0.31"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Diery</a:t>
            </a:r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2021, S.3,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3229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7539810-ADA6-3338-2D8A-9EB3C551F04C}"/>
              </a:ext>
            </a:extLst>
          </p:cNvPr>
          <p:cNvSpPr txBox="1"/>
          <p:nvPr/>
        </p:nvSpPr>
        <p:spPr>
          <a:xfrm>
            <a:off x="311885" y="507563"/>
            <a:ext cx="65755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"Die durchschnittlichen Effektstärken liegen nach der üblichen Einteilung nach Cohen (1988) im mittleren Bereich für die Wiedergabe von Wissen 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i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0.53)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(...). Die Größe dieser Effekte bedeuten, dass 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ca. 70 % der SchülerInnen, die mit Lernmaterialien mit Hervorhebungen gearbeitet haben, Lerninhalte besser wiedergeben (...) als der Durchschnitt der Kontrollgruppe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(Wiesbeck et al., 2018, S.5,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99952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1613DE5-1F12-E9C5-1C21-27240D1B392C}"/>
              </a:ext>
            </a:extLst>
          </p:cNvPr>
          <p:cNvSpPr txBox="1"/>
          <p:nvPr/>
        </p:nvSpPr>
        <p:spPr>
          <a:xfrm>
            <a:off x="22658" y="1061561"/>
            <a:ext cx="7176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metacognition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seven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month's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(Education Endowment </a:t>
            </a:r>
            <a:r>
              <a:rPr lang="de-DE" dirty="0" err="1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2021,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55171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D3BE171-1A0C-13BC-5CBD-B2580B5E6B7D}"/>
              </a:ext>
            </a:extLst>
          </p:cNvPr>
          <p:cNvSpPr txBox="1"/>
          <p:nvPr/>
        </p:nvSpPr>
        <p:spPr>
          <a:xfrm>
            <a:off x="307181" y="923062"/>
            <a:ext cx="658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„(…) an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+13</a:t>
            </a:r>
            <a:r>
              <a:rPr lang="de-DE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percentile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rank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  <a:r>
              <a:rPr lang="de-DE" b="1" dirty="0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Growth Mindset </a:t>
            </a:r>
            <a:r>
              <a:rPr lang="de-DE" b="1" dirty="0" err="1"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intervention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Clearinghouse, 2022, S.1)</a:t>
            </a:r>
          </a:p>
        </p:txBody>
      </p:sp>
    </p:spTree>
    <p:extLst>
      <p:ext uri="{BB962C8B-B14F-4D97-AF65-F5344CB8AC3E}">
        <p14:creationId xmlns:p14="http://schemas.microsoft.com/office/powerpoint/2010/main" val="77588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2F7B2D87-C7A5-46B5-811D-5788267D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6" y="864278"/>
            <a:ext cx="6677819" cy="187189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4CD5BB5-763B-1E3F-EAB0-70795069833F}"/>
              </a:ext>
            </a:extLst>
          </p:cNvPr>
          <p:cNvSpPr txBox="1"/>
          <p:nvPr/>
        </p:nvSpPr>
        <p:spPr>
          <a:xfrm>
            <a:off x="2353906" y="2729142"/>
            <a:ext cx="249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7FC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Backfisch et al. (2021)</a:t>
            </a:r>
          </a:p>
        </p:txBody>
      </p:sp>
    </p:spTree>
    <p:extLst>
      <p:ext uri="{BB962C8B-B14F-4D97-AF65-F5344CB8AC3E}">
        <p14:creationId xmlns:p14="http://schemas.microsoft.com/office/powerpoint/2010/main" val="307064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2F67B03-E5B2-7508-33E5-C8555C57F614}"/>
              </a:ext>
            </a:extLst>
          </p:cNvPr>
          <p:cNvSpPr txBox="1"/>
          <p:nvPr/>
        </p:nvSpPr>
        <p:spPr>
          <a:xfrm>
            <a:off x="1791637" y="2339340"/>
            <a:ext cx="3616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>
              <a:solidFill>
                <a:srgbClr val="7FC400"/>
              </a:solidFill>
              <a:latin typeface="Arial" panose="020B0604020202020204" pitchFamily="34" charset="0"/>
            </a:endParaRPr>
          </a:p>
          <a:p>
            <a:r>
              <a:rPr lang="de-DE" dirty="0" err="1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267326">
                    <a:alpha val="50000"/>
                  </a:srgbClr>
                </a:solidFill>
                <a:latin typeface="Arial" panose="020B0604020202020204" pitchFamily="34" charset="0"/>
              </a:rPr>
              <a:t> Works Clearinghouse, 2021</a:t>
            </a:r>
            <a:endParaRPr lang="de-DE" dirty="0">
              <a:solidFill>
                <a:srgbClr val="267326">
                  <a:alpha val="50000"/>
                </a:srgbClr>
              </a:solidFill>
            </a:endParaRPr>
          </a:p>
        </p:txBody>
      </p:sp>
      <p:pic>
        <p:nvPicPr>
          <p:cNvPr id="3" name="Grafik 2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D1B74CFE-C459-37D2-F15A-F6FC7E61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06" y="873125"/>
            <a:ext cx="1315576" cy="14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Macintosh PowerPoint</Application>
  <PresentationFormat>Benutzerdefiniert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11</cp:revision>
  <dcterms:created xsi:type="dcterms:W3CDTF">2024-06-18T12:51:37Z</dcterms:created>
  <dcterms:modified xsi:type="dcterms:W3CDTF">2024-07-18T09:23:42Z</dcterms:modified>
</cp:coreProperties>
</file>