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E59-0BB7-7817-F567-69B84C89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EE38-5969-628A-4F58-A61AA6BF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E4D2-A04C-0C6B-1309-E678028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9E2C-A242-32DB-EBB3-3E4D71F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22B2-7BCB-35FD-BB13-51B64F8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00C-37EC-860F-00FD-1C2A5575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671-90DE-157D-2935-2B97DE9A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D2C0-D7C5-8466-6EED-EF61FBD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73CA-F19D-52CD-4CF3-3AA46E7F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4B92-6B7E-29A3-BE30-1899437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273F6-5894-A8FE-393A-F09476F53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4E02-69CF-577F-6B77-F469B63E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956D-5406-B430-2FAB-93C6638A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BA8B-6FD8-B28E-A970-6C9E33E4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782-0FFC-D9D0-1698-7D4934AA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730-D18C-3A21-A080-6718BAB1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3D0F-3545-BF4C-E4CB-01BE759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630D-FC68-F36A-84D5-E5BBE0C6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2A52-7FEF-8BA1-861F-C314B02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F2B9-42F6-BDD2-A4A9-6AD624B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5429-4EDC-FD0A-5DE3-3B17850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23B-5DE5-D656-FFF2-E2AD5311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ED2-D506-E972-345D-5358A453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CDA9-248C-B351-1545-38D6FC8E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1ACA-13E5-18F5-7B7B-E1DF6707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1CEC-E78B-C5AA-866A-ABC6E997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47FB-3C22-7F64-F597-02B1926C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6732-6CB1-8E3B-9828-0410FDFE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0CBF-4207-A365-7277-151E7F1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F648-DC71-8670-4DDD-ED989C95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6487-B816-47AA-6E3A-224AEAB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439-75F9-BB9E-ED1A-33A4F6E3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5886-66E2-6D64-6958-8167A4FF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6569-F3D1-3696-5D08-B5245676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0B7D-83B7-55F4-5AF4-EC0688BDD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571CE-D4CE-AD1B-59F7-FAF639162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7C949-C0C3-D9A7-0B9E-DB2F13E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28DE-1722-3D75-FECB-0535A21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24EF0-92D5-C290-2912-87D06201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89DC-4BFA-DDF7-0CDF-01097B5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E16F-8330-4982-1A5E-18C1E893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A887-10AE-955F-5A7B-8B555F0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3A68-388E-7AFB-3664-E7AA645C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F410C-BA24-EB98-7D37-4FB3320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BAA3-42AF-5A39-7674-DC4E4DC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04691-73B0-917D-D583-0EDC133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3EAC-A327-F944-3E71-B38E02F3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2BFD-A091-4879-B2FB-BF644FB5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510F-CCAD-A911-66D4-00BA07C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D99-DB31-6777-131F-42504386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8526-B54F-8C2A-C68E-E80E8DC4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CE99-4423-4766-69DC-60B6732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17A-1CF1-2DB8-A9CA-5BBCBF7A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A4506-56E5-F0E3-94D8-2CF141C3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D61CA-BC1A-EE65-2A7F-A511405D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80A9-3D28-5EEB-262D-0CF9D3F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CD46B-D32B-214E-185E-96242EC0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F6BF-5FBB-7957-748B-C1AEB221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3449-6369-CCC6-C4DB-5BC9A56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A937-6042-D1AA-447B-5E7DE88C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F245-29D7-F3D0-7759-8614C5EBE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4734-7A17-C248-306D-4C6392C1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B6B-CB07-8921-FF0E-A25CF1872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2674473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326803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144994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Daten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Macintosh PowerPoint</Application>
  <PresentationFormat>Breitbild</PresentationFormat>
  <Paragraphs>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18</cp:revision>
  <dcterms:created xsi:type="dcterms:W3CDTF">2023-05-01T15:36:55Z</dcterms:created>
  <dcterms:modified xsi:type="dcterms:W3CDTF">2024-06-25T09:29:44Z</dcterms:modified>
</cp:coreProperties>
</file>