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326"/>
    <a:srgbClr val="F2F2F2"/>
    <a:srgbClr val="8C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E59-0BB7-7817-F567-69B84C897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EE38-5969-628A-4F58-A61AA6BF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E4D2-A04C-0C6B-1309-E6780284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9E2C-A242-32DB-EBB3-3E4D71F5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22B2-7BCB-35FD-BB13-51B64F87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000C-37EC-860F-00FD-1C2A5575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7671-90DE-157D-2935-2B97DE9A6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D2C0-D7C5-8466-6EED-EF61FBDE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73CA-F19D-52CD-4CF3-3AA46E7F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4B92-6B7E-29A3-BE30-1899437F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273F6-5894-A8FE-393A-F09476F53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14E02-69CF-577F-6B77-F469B63E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956D-5406-B430-2FAB-93C6638A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BA8B-6FD8-B28E-A970-6C9E33E4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782-0FFC-D9D0-1698-7D4934AA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5730-D18C-3A21-A080-6718BAB1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3D0F-3545-BF4C-E4CB-01BE759C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630D-FC68-F36A-84D5-E5BBE0C6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2A52-7FEF-8BA1-861F-C314B027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F2B9-42F6-BDD2-A4A9-6AD624B4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5429-4EDC-FD0A-5DE3-3B17850B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23B-5DE5-D656-FFF2-E2AD5311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9ED2-D506-E972-345D-5358A453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CDA9-248C-B351-1545-38D6FC8E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1ACA-13E5-18F5-7B7B-E1DF6707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1CEC-E78B-C5AA-866A-ABC6E997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47FB-3C22-7F64-F597-02B1926C0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46732-6CB1-8E3B-9828-0410FDFE9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F0CBF-4207-A365-7277-151E7F14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CF648-DC71-8670-4DDD-ED989C95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C6487-B816-47AA-6E3A-224AEAB0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439-75F9-BB9E-ED1A-33A4F6E3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5886-66E2-6D64-6958-8167A4FF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56569-F3D1-3696-5D08-B52456760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00B7D-83B7-55F4-5AF4-EC0688BDD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571CE-D4CE-AD1B-59F7-FAF639162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7C949-C0C3-D9A7-0B9E-DB2F13E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828DE-1722-3D75-FECB-0535A211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24EF0-92D5-C290-2912-87D06201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89DC-4BFA-DDF7-0CDF-01097B51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4E16F-8330-4982-1A5E-18C1E893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9A887-10AE-955F-5A7B-8B555F0C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E3A68-388E-7AFB-3664-E7AA645C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F410C-BA24-EB98-7D37-4FB3320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4BAA3-42AF-5A39-7674-DC4E4DCB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04691-73B0-917D-D583-0EDC1332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3EAC-A327-F944-3E71-B38E02F3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2BFD-A091-4879-B2FB-BF644FB5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6510F-CCAD-A911-66D4-00BA07CC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BED99-DB31-6777-131F-42504386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8526-B54F-8C2A-C68E-E80E8DC4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BCE99-4423-4766-69DC-60B6732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E17A-1CF1-2DB8-A9CA-5BBCBF7A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A4506-56E5-F0E3-94D8-2CF141C3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D61CA-BC1A-EE65-2A7F-A511405D1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80A9-3D28-5EEB-262D-0CF9D3F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CD46B-D32B-214E-185E-96242EC0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F6BF-5FBB-7957-748B-C1AEB221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3449-6369-CCC6-C4DB-5BC9A561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4A937-6042-D1AA-447B-5E7DE88C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F245-29D7-F3D0-7759-8614C5EBE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4734-7A17-C248-306D-4C6392C19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B6B-CB07-8921-FF0E-A25CF1872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2674473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326803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144994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1919235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9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3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848873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132375" y="3548324"/>
            <a:ext cx="1450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4141" y="616852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E53602F-22DE-BC3A-9E47-4DD552842DD9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57094C-B1C0-CCBD-A9D3-3EEE7A49A4AF}"/>
              </a:ext>
            </a:extLst>
          </p:cNvPr>
          <p:cNvCxnSpPr>
            <a:cxnSpLocks/>
          </p:cNvCxnSpPr>
          <p:nvPr/>
        </p:nvCxnSpPr>
        <p:spPr>
          <a:xfrm>
            <a:off x="3753689" y="3524952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0811905-DBD2-EEEB-32FF-EEE7A4D200FA}"/>
              </a:ext>
            </a:extLst>
          </p:cNvPr>
          <p:cNvCxnSpPr>
            <a:cxnSpLocks/>
          </p:cNvCxnSpPr>
          <p:nvPr/>
        </p:nvCxnSpPr>
        <p:spPr>
          <a:xfrm>
            <a:off x="3647004" y="3581490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B24F447-4D2E-61C5-39B3-5A02916938BC}"/>
              </a:ext>
            </a:extLst>
          </p:cNvPr>
          <p:cNvCxnSpPr>
            <a:cxnSpLocks/>
          </p:cNvCxnSpPr>
          <p:nvPr/>
        </p:nvCxnSpPr>
        <p:spPr>
          <a:xfrm>
            <a:off x="8188898" y="2152391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0D3A56A-E32F-0F41-A095-C8EE30ED7390}"/>
              </a:ext>
            </a:extLst>
          </p:cNvPr>
          <p:cNvCxnSpPr>
            <a:cxnSpLocks/>
          </p:cNvCxnSpPr>
          <p:nvPr/>
        </p:nvCxnSpPr>
        <p:spPr>
          <a:xfrm>
            <a:off x="8314853" y="214350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3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848873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3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848873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9519B8-97F4-C60B-78CF-A3C3B15AC9DA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219AAE-ECD2-D342-F09A-619F0E09CAFF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911106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76367-AAC8-A8D2-9C27-AA007BDBB462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1919235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911106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83257-3022-3107-5CDB-AB8F4087A391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914930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914930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Macintosh PowerPoint</Application>
  <PresentationFormat>Breitbild</PresentationFormat>
  <Paragraphs>194</Paragraphs>
  <Slides>14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LM Roman 10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22</cp:revision>
  <dcterms:created xsi:type="dcterms:W3CDTF">2023-05-01T15:36:55Z</dcterms:created>
  <dcterms:modified xsi:type="dcterms:W3CDTF">2024-07-04T09:40:23Z</dcterms:modified>
</cp:coreProperties>
</file>