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800066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000"/>
    <a:srgbClr val="26732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>
        <p:scale>
          <a:sx n="55" d="100"/>
          <a:sy n="55" d="100"/>
        </p:scale>
        <p:origin x="5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607F6-0D6D-4241-87B1-E8216A31A969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3439-4748-4649-9F32-5059C1771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85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33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1pPr>
    <a:lvl2pPr marL="734367" algn="l" defTabSz="1468733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2pPr>
    <a:lvl3pPr marL="1468733" algn="l" defTabSz="1468733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3pPr>
    <a:lvl4pPr marL="2203100" algn="l" defTabSz="1468733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4pPr>
    <a:lvl5pPr marL="2937466" algn="l" defTabSz="1468733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5pPr>
    <a:lvl6pPr marL="3671833" algn="l" defTabSz="1468733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6pPr>
    <a:lvl7pPr marL="4406199" algn="l" defTabSz="1468733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7pPr>
    <a:lvl8pPr marL="5140566" algn="l" defTabSz="1468733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8pPr>
    <a:lvl9pPr marL="5874932" algn="l" defTabSz="1468733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23963" y="1143000"/>
            <a:ext cx="44100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3439-4748-4649-9F32-5059C17715C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87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062083"/>
            <a:ext cx="15300564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617911"/>
            <a:ext cx="13500497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42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08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70833"/>
            <a:ext cx="3881393" cy="1067790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70833"/>
            <a:ext cx="11419171" cy="106779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23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26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141251"/>
            <a:ext cx="15525572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8432079"/>
            <a:ext cx="15525572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>
                    <a:shade val="82000"/>
                  </a:schemeClr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shade val="82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shade val="82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shade val="82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shade val="82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shade val="82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shade val="82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shade val="82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89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354163"/>
            <a:ext cx="7650282" cy="79945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354163"/>
            <a:ext cx="7650282" cy="79945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38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70836"/>
            <a:ext cx="15525572" cy="243541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088748"/>
            <a:ext cx="7615123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602496"/>
            <a:ext cx="7615123" cy="67695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088748"/>
            <a:ext cx="7652626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602496"/>
            <a:ext cx="7652626" cy="67695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35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6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76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814168"/>
            <a:ext cx="9112836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8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814168"/>
            <a:ext cx="9112836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29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70836"/>
            <a:ext cx="1552557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354163"/>
            <a:ext cx="1552557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678325"/>
            <a:ext cx="607522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724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01CC87A-DF74-7A5E-6D76-114B2834BFA8}"/>
              </a:ext>
            </a:extLst>
          </p:cNvPr>
          <p:cNvSpPr txBox="1"/>
          <p:nvPr/>
        </p:nvSpPr>
        <p:spPr>
          <a:xfrm>
            <a:off x="900112" y="3050664"/>
            <a:ext cx="391651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Quelle: Wiesbeck et al., 2018, S. 5</a:t>
            </a:r>
          </a:p>
        </p:txBody>
      </p:sp>
      <p:pic>
        <p:nvPicPr>
          <p:cNvPr id="6" name="Grafik 5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C6CF60BA-0E7B-6158-81D5-3EDB9C569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3" y="6299994"/>
            <a:ext cx="7772400" cy="217872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1317631-0321-57D7-D93B-2987835FA5CD}"/>
              </a:ext>
            </a:extLst>
          </p:cNvPr>
          <p:cNvSpPr txBox="1"/>
          <p:nvPr/>
        </p:nvSpPr>
        <p:spPr>
          <a:xfrm>
            <a:off x="3072145" y="8580280"/>
            <a:ext cx="3397875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Quelle: Backfisch et al. (2021)</a:t>
            </a:r>
          </a:p>
        </p:txBody>
      </p:sp>
      <p:pic>
        <p:nvPicPr>
          <p:cNvPr id="3" name="Grafik 2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EA644B98-AAA2-2BCF-6369-5E3F0D3F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356" y="809237"/>
            <a:ext cx="7772400" cy="324211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424D56D-0532-CBDF-A415-0B35034AE28D}"/>
              </a:ext>
            </a:extLst>
          </p:cNvPr>
          <p:cNvSpPr txBox="1"/>
          <p:nvPr/>
        </p:nvSpPr>
        <p:spPr>
          <a:xfrm>
            <a:off x="3980324" y="5784720"/>
            <a:ext cx="1963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Tüdibase</a:t>
            </a:r>
            <a:endParaRPr lang="de-DE" sz="2000" b="1" dirty="0">
              <a:solidFill>
                <a:srgbClr val="2673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6D9C0D8-DBAC-D734-CEAB-9A528C03DFED}"/>
              </a:ext>
            </a:extLst>
          </p:cNvPr>
          <p:cNvSpPr txBox="1"/>
          <p:nvPr/>
        </p:nvSpPr>
        <p:spPr>
          <a:xfrm>
            <a:off x="10857266" y="216923"/>
            <a:ext cx="485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sz="28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Works Clearinghouse</a:t>
            </a:r>
          </a:p>
        </p:txBody>
      </p:sp>
      <p:pic>
        <p:nvPicPr>
          <p:cNvPr id="12" name="Grafik 11" descr="Ein Bild, das Text, Schrift, weiß, Algebra enthält.&#10;&#10;Automatisch generierte Beschreibung">
            <a:extLst>
              <a:ext uri="{FF2B5EF4-FFF2-40B4-BE49-F238E27FC236}">
                <a16:creationId xmlns:a16="http://schemas.microsoft.com/office/drawing/2014/main" id="{9AAB073F-248E-2816-A4A1-A6BD56A71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13" y="1620198"/>
            <a:ext cx="7298191" cy="1376142"/>
          </a:xfrm>
          <a:prstGeom prst="rect">
            <a:avLst/>
          </a:prstGeom>
        </p:spPr>
      </p:pic>
      <p:pic>
        <p:nvPicPr>
          <p:cNvPr id="8" name="Grafik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F832A570-66B7-6787-0224-64D0151A6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4669" y="2905991"/>
            <a:ext cx="7772400" cy="172974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795AAA9-8EB7-C062-46FB-EA21FE2F68F2}"/>
              </a:ext>
            </a:extLst>
          </p:cNvPr>
          <p:cNvSpPr txBox="1"/>
          <p:nvPr/>
        </p:nvSpPr>
        <p:spPr>
          <a:xfrm>
            <a:off x="3072145" y="4858578"/>
            <a:ext cx="3476333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Quelle: </a:t>
            </a:r>
            <a:r>
              <a:rPr lang="de-DE" dirty="0" err="1">
                <a:solidFill>
                  <a:srgbClr val="8CD000"/>
                </a:solidFill>
                <a:latin typeface="Arial" panose="020B0604020202020204" pitchFamily="34" charset="0"/>
              </a:rPr>
              <a:t>Diery</a:t>
            </a:r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 et al., 2021, S. 3</a:t>
            </a:r>
          </a:p>
        </p:txBody>
      </p:sp>
      <p:pic>
        <p:nvPicPr>
          <p:cNvPr id="17" name="Grafik 16" descr="Ein Bild, das Text, Schrift, Screenshot, Informationen enthält.&#10;&#10;Automatisch generierte Beschreibung">
            <a:extLst>
              <a:ext uri="{FF2B5EF4-FFF2-40B4-BE49-F238E27FC236}">
                <a16:creationId xmlns:a16="http://schemas.microsoft.com/office/drawing/2014/main" id="{D2BDDD3A-3DB7-990C-BB21-1A6936D8FF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931" y="3494293"/>
            <a:ext cx="7468064" cy="1280755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72A68DD-531B-0D9D-4A38-7126F6B7217E}"/>
              </a:ext>
            </a:extLst>
          </p:cNvPr>
          <p:cNvSpPr txBox="1"/>
          <p:nvPr/>
        </p:nvSpPr>
        <p:spPr>
          <a:xfrm>
            <a:off x="1681935" y="857381"/>
            <a:ext cx="6178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Clearinghouse Unterricht München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7609FA-5571-8C85-45AC-CD4B3AEDF550}"/>
              </a:ext>
            </a:extLst>
          </p:cNvPr>
          <p:cNvSpPr txBox="1"/>
          <p:nvPr/>
        </p:nvSpPr>
        <p:spPr>
          <a:xfrm>
            <a:off x="10802408" y="8362543"/>
            <a:ext cx="562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Quelle: </a:t>
            </a:r>
            <a:r>
              <a:rPr lang="de-DE" dirty="0" err="1">
                <a:solidFill>
                  <a:srgbClr val="8CD000"/>
                </a:solidFill>
                <a:latin typeface="Arial" panose="020B0604020202020204" pitchFamily="34" charset="0"/>
              </a:rPr>
              <a:t>What</a:t>
            </a:r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 Works Clearinghouse, 2022, S. 1,4 &amp; 5</a:t>
            </a:r>
          </a:p>
        </p:txBody>
      </p:sp>
      <p:pic>
        <p:nvPicPr>
          <p:cNvPr id="21" name="Grafik 20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AF3E68D4-A3EA-D3BB-7579-BF9E4907BE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2116" y="4635731"/>
            <a:ext cx="6924953" cy="3726812"/>
          </a:xfrm>
          <a:prstGeom prst="rect">
            <a:avLst/>
          </a:prstGeom>
        </p:spPr>
      </p:pic>
      <p:pic>
        <p:nvPicPr>
          <p:cNvPr id="27" name="Grafik 2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0366D031-B5D8-84EF-C9B6-4F7853CDAD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3241" y="8989442"/>
            <a:ext cx="6362700" cy="153670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5C166EC-C895-59A6-A377-44E585D260DD}"/>
              </a:ext>
            </a:extLst>
          </p:cNvPr>
          <p:cNvSpPr txBox="1"/>
          <p:nvPr/>
        </p:nvSpPr>
        <p:spPr>
          <a:xfrm>
            <a:off x="11418831" y="10783618"/>
            <a:ext cx="439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Quelle: </a:t>
            </a:r>
            <a:r>
              <a:rPr lang="de-DE" dirty="0" err="1">
                <a:solidFill>
                  <a:srgbClr val="8CD000"/>
                </a:solidFill>
                <a:latin typeface="Arial" panose="020B0604020202020204" pitchFamily="34" charset="0"/>
              </a:rPr>
              <a:t>What</a:t>
            </a:r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 Works Clearinghouse, 2021</a:t>
            </a:r>
          </a:p>
        </p:txBody>
      </p:sp>
      <p:pic>
        <p:nvPicPr>
          <p:cNvPr id="30" name="Grafik 29" descr="Ein Bild, das Text, Schrift, Screenshot, Algebra enthält.&#10;&#10;Automatisch generierte Beschreibung">
            <a:extLst>
              <a:ext uri="{FF2B5EF4-FFF2-40B4-BE49-F238E27FC236}">
                <a16:creationId xmlns:a16="http://schemas.microsoft.com/office/drawing/2014/main" id="{ADC377EE-69EA-4252-251C-700881AD24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9377" y="10235588"/>
            <a:ext cx="8495315" cy="2178719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6CA9022-56B8-C6ED-5041-B49072017B58}"/>
              </a:ext>
            </a:extLst>
          </p:cNvPr>
          <p:cNvSpPr txBox="1"/>
          <p:nvPr/>
        </p:nvSpPr>
        <p:spPr>
          <a:xfrm>
            <a:off x="2895109" y="9712368"/>
            <a:ext cx="562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Teaching and Learning Toolkit</a:t>
            </a:r>
            <a:endParaRPr lang="de-DE" sz="2000" b="1" dirty="0">
              <a:solidFill>
                <a:srgbClr val="2673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4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</Words>
  <Application>Microsoft Macintosh PowerPoint</Application>
  <PresentationFormat>Benutzerdefiniert</PresentationFormat>
  <Paragraphs>10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3</cp:revision>
  <dcterms:created xsi:type="dcterms:W3CDTF">2024-06-18T12:51:37Z</dcterms:created>
  <dcterms:modified xsi:type="dcterms:W3CDTF">2024-07-11T12:01:07Z</dcterms:modified>
</cp:coreProperties>
</file>