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480175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>
      <p:cViewPr>
        <p:scale>
          <a:sx n="100" d="100"/>
          <a:sy n="100" d="100"/>
        </p:scale>
        <p:origin x="280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647957"/>
            <a:ext cx="4860131" cy="1378397"/>
          </a:xfrm>
        </p:spPr>
        <p:txBody>
          <a:bodyPr anchor="b"/>
          <a:lstStyle>
            <a:lvl1pPr algn="ctr">
              <a:defRPr sz="31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079510"/>
            <a:ext cx="4860131" cy="955896"/>
          </a:xfrm>
        </p:spPr>
        <p:txBody>
          <a:bodyPr/>
          <a:lstStyle>
            <a:lvl1pPr marL="0" indent="0" algn="ctr">
              <a:buNone/>
              <a:defRPr sz="1276"/>
            </a:lvl1pPr>
            <a:lvl2pPr marL="243002" indent="0" algn="ctr">
              <a:buNone/>
              <a:defRPr sz="1063"/>
            </a:lvl2pPr>
            <a:lvl3pPr marL="486004" indent="0" algn="ctr">
              <a:buNone/>
              <a:defRPr sz="957"/>
            </a:lvl3pPr>
            <a:lvl4pPr marL="729005" indent="0" algn="ctr">
              <a:buNone/>
              <a:defRPr sz="850"/>
            </a:lvl4pPr>
            <a:lvl5pPr marL="972007" indent="0" algn="ctr">
              <a:buNone/>
              <a:defRPr sz="850"/>
            </a:lvl5pPr>
            <a:lvl6pPr marL="1215009" indent="0" algn="ctr">
              <a:buNone/>
              <a:defRPr sz="850"/>
            </a:lvl6pPr>
            <a:lvl7pPr marL="1458011" indent="0" algn="ctr">
              <a:buNone/>
              <a:defRPr sz="850"/>
            </a:lvl7pPr>
            <a:lvl8pPr marL="1701013" indent="0" algn="ctr">
              <a:buNone/>
              <a:defRPr sz="850"/>
            </a:lvl8pPr>
            <a:lvl9pPr marL="1944014" indent="0" algn="ctr">
              <a:buNone/>
              <a:defRPr sz="85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4E5E-7239-494D-AEEE-0A7A94D07F17}" type="datetimeFigureOut">
              <a:rPr lang="de-DE" smtClean="0"/>
              <a:t>15.07.24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AB0F-1AFE-EA48-8FE4-2161D33C7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84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4E5E-7239-494D-AEEE-0A7A94D07F17}" type="datetimeFigureOut">
              <a:rPr lang="de-DE" smtClean="0"/>
              <a:t>15.07.24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AB0F-1AFE-EA48-8FE4-2161D33C7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6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10792"/>
            <a:ext cx="1397288" cy="33552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10792"/>
            <a:ext cx="4110861" cy="335526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4E5E-7239-494D-AEEE-0A7A94D07F17}" type="datetimeFigureOut">
              <a:rPr lang="de-DE" smtClean="0"/>
              <a:t>15.07.24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AB0F-1AFE-EA48-8FE4-2161D33C7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4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4E5E-7239-494D-AEEE-0A7A94D07F17}" type="datetimeFigureOut">
              <a:rPr lang="de-DE" smtClean="0"/>
              <a:t>15.07.24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AB0F-1AFE-EA48-8FE4-2161D33C7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65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987058"/>
            <a:ext cx="5589151" cy="1646927"/>
          </a:xfrm>
        </p:spPr>
        <p:txBody>
          <a:bodyPr anchor="b"/>
          <a:lstStyle>
            <a:lvl1pPr>
              <a:defRPr sz="31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649565"/>
            <a:ext cx="5589151" cy="866080"/>
          </a:xfrm>
        </p:spPr>
        <p:txBody>
          <a:bodyPr/>
          <a:lstStyle>
            <a:lvl1pPr marL="0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1pPr>
            <a:lvl2pPr marL="243002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2pPr>
            <a:lvl3pPr marL="486004" indent="0">
              <a:buNone/>
              <a:defRPr sz="957">
                <a:solidFill>
                  <a:schemeClr val="tx1">
                    <a:tint val="82000"/>
                  </a:schemeClr>
                </a:solidFill>
              </a:defRPr>
            </a:lvl3pPr>
            <a:lvl4pPr marL="729005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4pPr>
            <a:lvl5pPr marL="972007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5pPr>
            <a:lvl6pPr marL="1215009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6pPr>
            <a:lvl7pPr marL="1458011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7pPr>
            <a:lvl8pPr marL="1701013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8pPr>
            <a:lvl9pPr marL="1944014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4E5E-7239-494D-AEEE-0A7A94D07F17}" type="datetimeFigureOut">
              <a:rPr lang="de-DE" smtClean="0"/>
              <a:t>15.07.24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AB0F-1AFE-EA48-8FE4-2161D33C7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52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053960"/>
            <a:ext cx="2754074" cy="25120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053960"/>
            <a:ext cx="2754074" cy="25120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4E5E-7239-494D-AEEE-0A7A94D07F17}" type="datetimeFigureOut">
              <a:rPr lang="de-DE" smtClean="0"/>
              <a:t>15.07.24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AB0F-1AFE-EA48-8FE4-2161D33C7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05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10792"/>
            <a:ext cx="5589151" cy="765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970560"/>
            <a:ext cx="2741418" cy="475657"/>
          </a:xfrm>
        </p:spPr>
        <p:txBody>
          <a:bodyPr anchor="b"/>
          <a:lstStyle>
            <a:lvl1pPr marL="0" indent="0">
              <a:buNone/>
              <a:defRPr sz="1276" b="1"/>
            </a:lvl1pPr>
            <a:lvl2pPr marL="243002" indent="0">
              <a:buNone/>
              <a:defRPr sz="1063" b="1"/>
            </a:lvl2pPr>
            <a:lvl3pPr marL="486004" indent="0">
              <a:buNone/>
              <a:defRPr sz="957" b="1"/>
            </a:lvl3pPr>
            <a:lvl4pPr marL="729005" indent="0">
              <a:buNone/>
              <a:defRPr sz="850" b="1"/>
            </a:lvl4pPr>
            <a:lvl5pPr marL="972007" indent="0">
              <a:buNone/>
              <a:defRPr sz="850" b="1"/>
            </a:lvl5pPr>
            <a:lvl6pPr marL="1215009" indent="0">
              <a:buNone/>
              <a:defRPr sz="850" b="1"/>
            </a:lvl6pPr>
            <a:lvl7pPr marL="1458011" indent="0">
              <a:buNone/>
              <a:defRPr sz="850" b="1"/>
            </a:lvl7pPr>
            <a:lvl8pPr marL="1701013" indent="0">
              <a:buNone/>
              <a:defRPr sz="850" b="1"/>
            </a:lvl8pPr>
            <a:lvl9pPr marL="1944014" indent="0">
              <a:buNone/>
              <a:defRPr sz="85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446217"/>
            <a:ext cx="2741418" cy="212716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970560"/>
            <a:ext cx="2754918" cy="475657"/>
          </a:xfrm>
        </p:spPr>
        <p:txBody>
          <a:bodyPr anchor="b"/>
          <a:lstStyle>
            <a:lvl1pPr marL="0" indent="0">
              <a:buNone/>
              <a:defRPr sz="1276" b="1"/>
            </a:lvl1pPr>
            <a:lvl2pPr marL="243002" indent="0">
              <a:buNone/>
              <a:defRPr sz="1063" b="1"/>
            </a:lvl2pPr>
            <a:lvl3pPr marL="486004" indent="0">
              <a:buNone/>
              <a:defRPr sz="957" b="1"/>
            </a:lvl3pPr>
            <a:lvl4pPr marL="729005" indent="0">
              <a:buNone/>
              <a:defRPr sz="850" b="1"/>
            </a:lvl4pPr>
            <a:lvl5pPr marL="972007" indent="0">
              <a:buNone/>
              <a:defRPr sz="850" b="1"/>
            </a:lvl5pPr>
            <a:lvl6pPr marL="1215009" indent="0">
              <a:buNone/>
              <a:defRPr sz="850" b="1"/>
            </a:lvl6pPr>
            <a:lvl7pPr marL="1458011" indent="0">
              <a:buNone/>
              <a:defRPr sz="850" b="1"/>
            </a:lvl7pPr>
            <a:lvl8pPr marL="1701013" indent="0">
              <a:buNone/>
              <a:defRPr sz="850" b="1"/>
            </a:lvl8pPr>
            <a:lvl9pPr marL="1944014" indent="0">
              <a:buNone/>
              <a:defRPr sz="85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446217"/>
            <a:ext cx="2754918" cy="212716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4E5E-7239-494D-AEEE-0A7A94D07F17}" type="datetimeFigureOut">
              <a:rPr lang="de-DE" smtClean="0"/>
              <a:t>15.07.24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AB0F-1AFE-EA48-8FE4-2161D33C7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1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4E5E-7239-494D-AEEE-0A7A94D07F17}" type="datetimeFigureOut">
              <a:rPr lang="de-DE" smtClean="0"/>
              <a:t>15.07.24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AB0F-1AFE-EA48-8FE4-2161D33C7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7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4E5E-7239-494D-AEEE-0A7A94D07F17}" type="datetimeFigureOut">
              <a:rPr lang="de-DE" smtClean="0"/>
              <a:t>15.07.24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AB0F-1AFE-EA48-8FE4-2161D33C7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90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63948"/>
            <a:ext cx="2090025" cy="923819"/>
          </a:xfrm>
        </p:spPr>
        <p:txBody>
          <a:bodyPr anchor="b"/>
          <a:lstStyle>
            <a:lvl1pPr>
              <a:defRPr sz="170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570055"/>
            <a:ext cx="3280589" cy="2813616"/>
          </a:xfrm>
        </p:spPr>
        <p:txBody>
          <a:bodyPr/>
          <a:lstStyle>
            <a:lvl1pPr>
              <a:defRPr sz="1701"/>
            </a:lvl1pPr>
            <a:lvl2pPr>
              <a:defRPr sz="1488"/>
            </a:lvl2pPr>
            <a:lvl3pPr>
              <a:defRPr sz="1276"/>
            </a:lvl3pPr>
            <a:lvl4pPr>
              <a:defRPr sz="1063"/>
            </a:lvl4pPr>
            <a:lvl5pPr>
              <a:defRPr sz="1063"/>
            </a:lvl5pPr>
            <a:lvl6pPr>
              <a:defRPr sz="1063"/>
            </a:lvl6pPr>
            <a:lvl7pPr>
              <a:defRPr sz="1063"/>
            </a:lvl7pPr>
            <a:lvl8pPr>
              <a:defRPr sz="1063"/>
            </a:lvl8pPr>
            <a:lvl9pPr>
              <a:defRPr sz="106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187768"/>
            <a:ext cx="2090025" cy="2200486"/>
          </a:xfrm>
        </p:spPr>
        <p:txBody>
          <a:bodyPr/>
          <a:lstStyle>
            <a:lvl1pPr marL="0" indent="0">
              <a:buNone/>
              <a:defRPr sz="850"/>
            </a:lvl1pPr>
            <a:lvl2pPr marL="243002" indent="0">
              <a:buNone/>
              <a:defRPr sz="744"/>
            </a:lvl2pPr>
            <a:lvl3pPr marL="486004" indent="0">
              <a:buNone/>
              <a:defRPr sz="638"/>
            </a:lvl3pPr>
            <a:lvl4pPr marL="729005" indent="0">
              <a:buNone/>
              <a:defRPr sz="532"/>
            </a:lvl4pPr>
            <a:lvl5pPr marL="972007" indent="0">
              <a:buNone/>
              <a:defRPr sz="532"/>
            </a:lvl5pPr>
            <a:lvl6pPr marL="1215009" indent="0">
              <a:buNone/>
              <a:defRPr sz="532"/>
            </a:lvl6pPr>
            <a:lvl7pPr marL="1458011" indent="0">
              <a:buNone/>
              <a:defRPr sz="532"/>
            </a:lvl7pPr>
            <a:lvl8pPr marL="1701013" indent="0">
              <a:buNone/>
              <a:defRPr sz="532"/>
            </a:lvl8pPr>
            <a:lvl9pPr marL="1944014" indent="0">
              <a:buNone/>
              <a:defRPr sz="53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4E5E-7239-494D-AEEE-0A7A94D07F17}" type="datetimeFigureOut">
              <a:rPr lang="de-DE" smtClean="0"/>
              <a:t>15.07.24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AB0F-1AFE-EA48-8FE4-2161D33C7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51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63948"/>
            <a:ext cx="2090025" cy="923819"/>
          </a:xfrm>
        </p:spPr>
        <p:txBody>
          <a:bodyPr anchor="b"/>
          <a:lstStyle>
            <a:lvl1pPr>
              <a:defRPr sz="170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570055"/>
            <a:ext cx="3280589" cy="2813616"/>
          </a:xfrm>
        </p:spPr>
        <p:txBody>
          <a:bodyPr anchor="t"/>
          <a:lstStyle>
            <a:lvl1pPr marL="0" indent="0">
              <a:buNone/>
              <a:defRPr sz="1701"/>
            </a:lvl1pPr>
            <a:lvl2pPr marL="243002" indent="0">
              <a:buNone/>
              <a:defRPr sz="1488"/>
            </a:lvl2pPr>
            <a:lvl3pPr marL="486004" indent="0">
              <a:buNone/>
              <a:defRPr sz="1276"/>
            </a:lvl3pPr>
            <a:lvl4pPr marL="729005" indent="0">
              <a:buNone/>
              <a:defRPr sz="1063"/>
            </a:lvl4pPr>
            <a:lvl5pPr marL="972007" indent="0">
              <a:buNone/>
              <a:defRPr sz="1063"/>
            </a:lvl5pPr>
            <a:lvl6pPr marL="1215009" indent="0">
              <a:buNone/>
              <a:defRPr sz="1063"/>
            </a:lvl6pPr>
            <a:lvl7pPr marL="1458011" indent="0">
              <a:buNone/>
              <a:defRPr sz="1063"/>
            </a:lvl7pPr>
            <a:lvl8pPr marL="1701013" indent="0">
              <a:buNone/>
              <a:defRPr sz="1063"/>
            </a:lvl8pPr>
            <a:lvl9pPr marL="1944014" indent="0">
              <a:buNone/>
              <a:defRPr sz="1063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187768"/>
            <a:ext cx="2090025" cy="2200486"/>
          </a:xfrm>
        </p:spPr>
        <p:txBody>
          <a:bodyPr/>
          <a:lstStyle>
            <a:lvl1pPr marL="0" indent="0">
              <a:buNone/>
              <a:defRPr sz="850"/>
            </a:lvl1pPr>
            <a:lvl2pPr marL="243002" indent="0">
              <a:buNone/>
              <a:defRPr sz="744"/>
            </a:lvl2pPr>
            <a:lvl3pPr marL="486004" indent="0">
              <a:buNone/>
              <a:defRPr sz="638"/>
            </a:lvl3pPr>
            <a:lvl4pPr marL="729005" indent="0">
              <a:buNone/>
              <a:defRPr sz="532"/>
            </a:lvl4pPr>
            <a:lvl5pPr marL="972007" indent="0">
              <a:buNone/>
              <a:defRPr sz="532"/>
            </a:lvl5pPr>
            <a:lvl6pPr marL="1215009" indent="0">
              <a:buNone/>
              <a:defRPr sz="532"/>
            </a:lvl6pPr>
            <a:lvl7pPr marL="1458011" indent="0">
              <a:buNone/>
              <a:defRPr sz="532"/>
            </a:lvl7pPr>
            <a:lvl8pPr marL="1701013" indent="0">
              <a:buNone/>
              <a:defRPr sz="532"/>
            </a:lvl8pPr>
            <a:lvl9pPr marL="1944014" indent="0">
              <a:buNone/>
              <a:defRPr sz="53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4E5E-7239-494D-AEEE-0A7A94D07F17}" type="datetimeFigureOut">
              <a:rPr lang="de-DE" smtClean="0"/>
              <a:t>15.07.24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AB0F-1AFE-EA48-8FE4-2161D33C7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52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10792"/>
            <a:ext cx="5589151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053960"/>
            <a:ext cx="5589151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3669615"/>
            <a:ext cx="1458039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424E5E-7239-494D-AEEE-0A7A94D07F17}" type="datetimeFigureOut">
              <a:rPr lang="de-DE" smtClean="0"/>
              <a:t>15.07.24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3669615"/>
            <a:ext cx="2187059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3669615"/>
            <a:ext cx="1458039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0AB0F-1AFE-EA48-8FE4-2161D33C7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70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6004" rtl="0" eaLnBrk="1" latinLnBrk="0" hangingPunct="1">
        <a:lnSpc>
          <a:spcPct val="90000"/>
        </a:lnSpc>
        <a:spcBef>
          <a:spcPct val="0"/>
        </a:spcBef>
        <a:buNone/>
        <a:defRPr sz="23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501" indent="-121501" algn="l" defTabSz="486004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64503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07505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50506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4pPr>
      <a:lvl5pPr marL="1093508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5pPr>
      <a:lvl6pPr marL="1336510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6pPr>
      <a:lvl7pPr marL="1579512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7pPr>
      <a:lvl8pPr marL="1822514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8pPr>
      <a:lvl9pPr marL="2065515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1pPr>
      <a:lvl2pPr marL="243002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2pPr>
      <a:lvl3pPr marL="486004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3pPr>
      <a:lvl4pPr marL="729005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4pPr>
      <a:lvl5pPr marL="972007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5pPr>
      <a:lvl6pPr marL="1215009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6pPr>
      <a:lvl7pPr marL="1458011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7pPr>
      <a:lvl8pPr marL="1701013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8pPr>
      <a:lvl9pPr marL="1944014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96101679-EDEA-5565-0C74-11C226F68B8E}"/>
              </a:ext>
            </a:extLst>
          </p:cNvPr>
          <p:cNvSpPr txBox="1"/>
          <p:nvPr/>
        </p:nvSpPr>
        <p:spPr>
          <a:xfrm>
            <a:off x="189706" y="579228"/>
            <a:ext cx="610076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"Die </a:t>
            </a:r>
            <a:r>
              <a:rPr lang="de-DE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Cognitive</a:t>
            </a:r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 Load Theory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besagt grundsätzlich, dass die menschliche Informationsverarbeitung dadurch begrenzt ist, dass unser Arbeitsgedächtnis, in dem alle Lern- und Problemlöseprozesse ablaufen, im Gegensatz zum Langzeitgedächtnis kapazitätsmäßig begrenzt ist. Diese Begrenzung muss folglich bei der Gestaltung von Lernmaterialien und -umgebungen berücksichtigt werden, um effektives Lernen zu ermöglichen. 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Die Theorie betont, dass es wichtig ist, die Menge der Informationen, die eine Person auf einmal verarbeiten muss, zu minimieren, um die kognitive Auslastung zu begrenzen."</a:t>
            </a:r>
          </a:p>
        </p:txBody>
      </p:sp>
    </p:spTree>
    <p:extLst>
      <p:ext uri="{BB962C8B-B14F-4D97-AF65-F5344CB8AC3E}">
        <p14:creationId xmlns:p14="http://schemas.microsoft.com/office/powerpoint/2010/main" val="267844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89</Words>
  <Application>Microsoft Macintosh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Kirstin Schmidt</dc:creator>
  <cp:lastModifiedBy>Kirstin Schmidt</cp:lastModifiedBy>
  <cp:revision>1</cp:revision>
  <dcterms:created xsi:type="dcterms:W3CDTF">2024-07-15T20:45:30Z</dcterms:created>
  <dcterms:modified xsi:type="dcterms:W3CDTF">2024-07-15T20:47:33Z</dcterms:modified>
</cp:coreProperties>
</file>