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31" d="100"/>
          <a:sy n="131" d="100"/>
        </p:scale>
        <p:origin x="2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377C1-A501-AE4E-B59F-777BBEB7BF53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300E66-63A3-CA61-2887-40955E72EF95}"/>
              </a:ext>
            </a:extLst>
          </p:cNvPr>
          <p:cNvSpPr/>
          <p:nvPr/>
        </p:nvSpPr>
        <p:spPr>
          <a:xfrm>
            <a:off x="334240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0C09D5-B50C-B902-7050-0F1717E2CAA3}"/>
              </a:ext>
            </a:extLst>
          </p:cNvPr>
          <p:cNvSpPr/>
          <p:nvPr/>
        </p:nvSpPr>
        <p:spPr>
          <a:xfrm>
            <a:off x="2015081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C0D7B1-889E-DA18-0E4E-CE7A7FC818B0}"/>
              </a:ext>
            </a:extLst>
          </p:cNvPr>
          <p:cNvSpPr txBox="1"/>
          <p:nvPr/>
        </p:nvSpPr>
        <p:spPr>
          <a:xfrm>
            <a:off x="456200" y="1334094"/>
            <a:ext cx="143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Erfahrung der </a:t>
            </a:r>
          </a:p>
          <a:p>
            <a:r>
              <a:rPr lang="de-DE" sz="1600" dirty="0">
                <a:solidFill>
                  <a:srgbClr val="267326"/>
                </a:solidFill>
              </a:rPr>
              <a:t>Lehrkraft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7B620-AB24-C702-F3DB-3BC9B449DBEA}"/>
              </a:ext>
            </a:extLst>
          </p:cNvPr>
          <p:cNvSpPr/>
          <p:nvPr/>
        </p:nvSpPr>
        <p:spPr>
          <a:xfrm>
            <a:off x="1174661" y="1626480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7F140A-A7F6-EDAD-58FF-52B9DBA0C7FA}"/>
              </a:ext>
            </a:extLst>
          </p:cNvPr>
          <p:cNvSpPr txBox="1"/>
          <p:nvPr/>
        </p:nvSpPr>
        <p:spPr>
          <a:xfrm>
            <a:off x="4100401" y="1354957"/>
            <a:ext cx="91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Evidenz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4B9B74-398F-6760-BD74-5494AED0D6A6}"/>
              </a:ext>
            </a:extLst>
          </p:cNvPr>
          <p:cNvSpPr txBox="1"/>
          <p:nvPr/>
        </p:nvSpPr>
        <p:spPr>
          <a:xfrm>
            <a:off x="1893124" y="3309998"/>
            <a:ext cx="207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Merkmale der Klasse</a:t>
            </a:r>
          </a:p>
          <a:p>
            <a:r>
              <a:rPr lang="de-DE" sz="1600" dirty="0">
                <a:solidFill>
                  <a:srgbClr val="267326"/>
                </a:solidFill>
              </a:rPr>
              <a:t>&amp; Lehrinhalte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B198EC9-86F8-0F7B-8B5C-46F9CA35EDA2}"/>
              </a:ext>
            </a:extLst>
          </p:cNvPr>
          <p:cNvSpPr txBox="1"/>
          <p:nvPr/>
        </p:nvSpPr>
        <p:spPr>
          <a:xfrm>
            <a:off x="0" y="5013341"/>
            <a:ext cx="540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evidenzbasierten Unterrichts nach </a:t>
            </a:r>
            <a:r>
              <a:rPr lang="de-DE" sz="1600" b="0" i="0" u="none" strike="noStrike" dirty="0" err="1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Rochnia</a:t>
            </a:r>
            <a:r>
              <a:rPr lang="de-DE" sz="1600" b="0" i="0" u="none" strike="noStrike" dirty="0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 et al. (2020)</a:t>
            </a:r>
            <a:endParaRPr lang="de-DE" sz="1600" u="sng" dirty="0">
              <a:solidFill>
                <a:srgbClr val="7FC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840F9E-35AC-7AEA-14E5-C46EC53C89CB}"/>
              </a:ext>
            </a:extLst>
          </p:cNvPr>
          <p:cNvSpPr/>
          <p:nvPr/>
        </p:nvSpPr>
        <p:spPr>
          <a:xfrm>
            <a:off x="371297" y="282098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AE027A-DF6D-D892-A880-FBABB66CF3DC}"/>
              </a:ext>
            </a:extLst>
          </p:cNvPr>
          <p:cNvSpPr txBox="1"/>
          <p:nvPr/>
        </p:nvSpPr>
        <p:spPr>
          <a:xfrm>
            <a:off x="371297" y="1082476"/>
            <a:ext cx="24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267326"/>
                </a:solidFill>
              </a:rPr>
              <a:t>Data-</a:t>
            </a:r>
            <a:r>
              <a:rPr lang="de-DE" i="1" dirty="0" err="1">
                <a:solidFill>
                  <a:srgbClr val="267326"/>
                </a:solidFill>
              </a:rPr>
              <a:t>based</a:t>
            </a:r>
            <a:r>
              <a:rPr lang="de-DE" i="1" dirty="0">
                <a:solidFill>
                  <a:srgbClr val="267326"/>
                </a:solidFill>
              </a:rPr>
              <a:t> </a:t>
            </a:r>
          </a:p>
          <a:p>
            <a:pPr algn="ctr"/>
            <a:r>
              <a:rPr lang="de-DE" i="1" dirty="0" err="1">
                <a:solidFill>
                  <a:srgbClr val="267326"/>
                </a:solidFill>
              </a:rPr>
              <a:t>decision-making</a:t>
            </a:r>
            <a:endParaRPr lang="de-DE" i="1" dirty="0">
              <a:solidFill>
                <a:srgbClr val="267326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9B8607-C2C2-53EE-4898-32B0BAB37B64}"/>
              </a:ext>
            </a:extLst>
          </p:cNvPr>
          <p:cNvSpPr/>
          <p:nvPr/>
        </p:nvSpPr>
        <p:spPr>
          <a:xfrm>
            <a:off x="2167671" y="1898713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073BC-AC8F-D1E4-6B3C-F9A9AF1682F4}"/>
              </a:ext>
            </a:extLst>
          </p:cNvPr>
          <p:cNvSpPr txBox="1"/>
          <p:nvPr/>
        </p:nvSpPr>
        <p:spPr>
          <a:xfrm>
            <a:off x="2146198" y="2699091"/>
            <a:ext cx="244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Forschungsinformierte</a:t>
            </a:r>
          </a:p>
          <a:p>
            <a:pPr algn="ctr"/>
            <a:r>
              <a:rPr lang="de-DE" dirty="0">
                <a:solidFill>
                  <a:srgbClr val="267326"/>
                </a:solidFill>
              </a:rPr>
              <a:t>Unterrichtspraxis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1C8D22-8FD0-A83E-33DE-C3893131268F}"/>
              </a:ext>
            </a:extLst>
          </p:cNvPr>
          <p:cNvSpPr/>
          <p:nvPr/>
        </p:nvSpPr>
        <p:spPr>
          <a:xfrm>
            <a:off x="161418" y="112776"/>
            <a:ext cx="5077838" cy="4299624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67CDDE-E5F0-E6A2-C9B2-DA55911C2FA8}"/>
              </a:ext>
            </a:extLst>
          </p:cNvPr>
          <p:cNvSpPr txBox="1"/>
          <p:nvPr/>
        </p:nvSpPr>
        <p:spPr>
          <a:xfrm>
            <a:off x="2908810" y="533683"/>
            <a:ext cx="2330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</a:rPr>
              <a:t>Evidenzinformierte</a:t>
            </a:r>
          </a:p>
          <a:p>
            <a:r>
              <a:rPr lang="de-DE" dirty="0">
                <a:solidFill>
                  <a:srgbClr val="267326"/>
                </a:solidFill>
              </a:rPr>
              <a:t>Schul- und Lehr-</a:t>
            </a:r>
          </a:p>
          <a:p>
            <a:r>
              <a:rPr lang="de-DE" dirty="0" err="1">
                <a:solidFill>
                  <a:srgbClr val="267326"/>
                </a:solidFill>
              </a:rPr>
              <a:t>personenentwicklung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359867-5B94-87A8-8D77-90700A13DDA6}"/>
              </a:ext>
            </a:extLst>
          </p:cNvPr>
          <p:cNvSpPr txBox="1"/>
          <p:nvPr/>
        </p:nvSpPr>
        <p:spPr>
          <a:xfrm>
            <a:off x="569979" y="474924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in Anlehnung an </a:t>
            </a:r>
            <a:r>
              <a:rPr lang="de-DE" sz="1800" b="0" i="0" u="none" strike="noStrike" dirty="0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Brown et al. (2017)</a:t>
            </a:r>
            <a:endParaRPr lang="de-DE" sz="1800" u="sng" dirty="0">
              <a:solidFill>
                <a:srgbClr val="7FC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Benutzerdefiniert</PresentationFormat>
  <Paragraphs>14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Alegreya Sans</vt:lpstr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9</cp:revision>
  <dcterms:created xsi:type="dcterms:W3CDTF">2024-07-07T18:41:42Z</dcterms:created>
  <dcterms:modified xsi:type="dcterms:W3CDTF">2024-07-14T19:02:01Z</dcterms:modified>
</cp:coreProperties>
</file>