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5400675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2"/>
  </p:normalViewPr>
  <p:slideViewPr>
    <p:cSldViewPr snapToGrid="0">
      <p:cViewPr varScale="1">
        <p:scale>
          <a:sx n="152" d="100"/>
          <a:sy n="152" d="100"/>
        </p:scale>
        <p:origin x="10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765909"/>
            <a:ext cx="4590574" cy="1629316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458058"/>
            <a:ext cx="4050506" cy="1129904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2893-C29E-D443-B370-179B51E4D37B}" type="datetimeFigureOut">
              <a:rPr lang="de-DE" smtClean="0"/>
              <a:t>16.07.24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B025-8ADD-594A-85C4-39CF2E2B1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56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2893-C29E-D443-B370-179B51E4D37B}" type="datetimeFigureOut">
              <a:rPr lang="de-DE" smtClean="0"/>
              <a:t>16.07.24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B025-8ADD-594A-85C4-39CF2E2B1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99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49164"/>
            <a:ext cx="1164521" cy="396604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49164"/>
            <a:ext cx="3426053" cy="396604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2893-C29E-D443-B370-179B51E4D37B}" type="datetimeFigureOut">
              <a:rPr lang="de-DE" smtClean="0"/>
              <a:t>16.07.24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B025-8ADD-594A-85C4-39CF2E2B1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27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2893-C29E-D443-B370-179B51E4D37B}" type="datetimeFigureOut">
              <a:rPr lang="de-DE" smtClean="0"/>
              <a:t>16.07.24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B025-8ADD-594A-85C4-39CF2E2B1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67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166739"/>
            <a:ext cx="4658082" cy="1946729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131884"/>
            <a:ext cx="4658082" cy="1023739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82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2893-C29E-D443-B370-179B51E4D37B}" type="datetimeFigureOut">
              <a:rPr lang="de-DE" smtClean="0"/>
              <a:t>16.07.24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B025-8ADD-594A-85C4-39CF2E2B1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814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245820"/>
            <a:ext cx="2295287" cy="29693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245820"/>
            <a:ext cx="2295287" cy="29693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2893-C29E-D443-B370-179B51E4D37B}" type="datetimeFigureOut">
              <a:rPr lang="de-DE" smtClean="0"/>
              <a:t>16.07.24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B025-8ADD-594A-85C4-39CF2E2B1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2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9165"/>
            <a:ext cx="4658082" cy="90457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147238"/>
            <a:ext cx="2284738" cy="562244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709482"/>
            <a:ext cx="2284738" cy="25143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147238"/>
            <a:ext cx="2295990" cy="562244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709482"/>
            <a:ext cx="2295990" cy="25143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2893-C29E-D443-B370-179B51E4D37B}" type="datetimeFigureOut">
              <a:rPr lang="de-DE" smtClean="0"/>
              <a:t>16.07.24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B025-8ADD-594A-85C4-39CF2E2B1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51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2893-C29E-D443-B370-179B51E4D37B}" type="datetimeFigureOut">
              <a:rPr lang="de-DE" smtClean="0"/>
              <a:t>16.07.24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B025-8ADD-594A-85C4-39CF2E2B1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22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2893-C29E-D443-B370-179B51E4D37B}" type="datetimeFigureOut">
              <a:rPr lang="de-DE" smtClean="0"/>
              <a:t>16.07.24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B025-8ADD-594A-85C4-39CF2E2B1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55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11997"/>
            <a:ext cx="1741858" cy="109198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673827"/>
            <a:ext cx="2734092" cy="332579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403985"/>
            <a:ext cx="1741858" cy="260105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2893-C29E-D443-B370-179B51E4D37B}" type="datetimeFigureOut">
              <a:rPr lang="de-DE" smtClean="0"/>
              <a:t>16.07.24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B025-8ADD-594A-85C4-39CF2E2B1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50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11997"/>
            <a:ext cx="1741858" cy="109198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673827"/>
            <a:ext cx="2734092" cy="3325798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403985"/>
            <a:ext cx="1741858" cy="260105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2893-C29E-D443-B370-179B51E4D37B}" type="datetimeFigureOut">
              <a:rPr lang="de-DE" smtClean="0"/>
              <a:t>16.07.24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B025-8ADD-594A-85C4-39CF2E2B1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68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49165"/>
            <a:ext cx="4658082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245820"/>
            <a:ext cx="4658082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4337621"/>
            <a:ext cx="1215152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EF2893-C29E-D443-B370-179B51E4D37B}" type="datetimeFigureOut">
              <a:rPr lang="de-DE" smtClean="0"/>
              <a:t>16.07.24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4337621"/>
            <a:ext cx="1822728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4337621"/>
            <a:ext cx="1215152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E7B025-8ADD-594A-85C4-39CF2E2B1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28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6670B8C-607D-A746-852D-FBA8EEDB7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863" y="-403225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3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B69AF53-A0FE-D49B-AD11-7BB0A6215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863" y="-403225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31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Benutzerdefiniert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Kirstin Schmidt</dc:creator>
  <cp:lastModifiedBy>Kirstin Schmidt</cp:lastModifiedBy>
  <cp:revision>1</cp:revision>
  <dcterms:created xsi:type="dcterms:W3CDTF">2024-07-16T09:07:00Z</dcterms:created>
  <dcterms:modified xsi:type="dcterms:W3CDTF">2024-07-16T09:10:37Z</dcterms:modified>
</cp:coreProperties>
</file>