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68" r:id="rId13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2CC"/>
    <a:srgbClr val="96412D"/>
    <a:srgbClr val="7FC400"/>
    <a:srgbClr val="8CD0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447" y="1867211"/>
            <a:ext cx="805254" cy="805254"/>
          </a:xfrm>
          <a:prstGeom prst="rect">
            <a:avLst/>
          </a:prstGeom>
        </p:spPr>
      </p:pic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0ECE7471-9604-6157-EFA4-490A3589F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600" y="2086317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90042" y="4940336"/>
            <a:ext cx="2538792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823" y="2126525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0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357</Words>
  <Application>Microsoft Macintosh PowerPoint</Application>
  <PresentationFormat>Benutzerdefiniert</PresentationFormat>
  <Paragraphs>154</Paragraphs>
  <Slides>12</Slides>
  <Notes>0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35</cp:revision>
  <dcterms:created xsi:type="dcterms:W3CDTF">2023-05-01T15:36:55Z</dcterms:created>
  <dcterms:modified xsi:type="dcterms:W3CDTF">2024-07-18T19:12:29Z</dcterms:modified>
</cp:coreProperties>
</file>