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2" r:id="rId12"/>
    <p:sldId id="271" r:id="rId13"/>
    <p:sldId id="268" r:id="rId14"/>
    <p:sldId id="258" r:id="rId15"/>
    <p:sldId id="259" r:id="rId16"/>
    <p:sldId id="260" r:id="rId17"/>
    <p:sldId id="261" r:id="rId18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12D"/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233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233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447" y="1867211"/>
            <a:ext cx="805254" cy="805254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90042" y="4940336"/>
            <a:ext cx="24460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823" y="2126525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D27351-D86E-4E02-423B-925FDF465586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548</Words>
  <Application>Microsoft Macintosh PowerPoint</Application>
  <PresentationFormat>Benutzerdefiniert</PresentationFormat>
  <Paragraphs>244</Paragraphs>
  <Slides>17</Slides>
  <Notes>0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34</cp:revision>
  <dcterms:created xsi:type="dcterms:W3CDTF">2023-05-01T15:36:55Z</dcterms:created>
  <dcterms:modified xsi:type="dcterms:W3CDTF">2024-07-20T20:49:02Z</dcterms:modified>
</cp:coreProperties>
</file>