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4"/>
    <p:restoredTop sz="94691"/>
  </p:normalViewPr>
  <p:slideViewPr>
    <p:cSldViewPr snapToGrid="0">
      <p:cViewPr varScale="1">
        <p:scale>
          <a:sx n="103" d="100"/>
          <a:sy n="103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2E50F-5163-6F99-D14B-FCB961B4A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4FC75D-C70B-D05C-F5A8-F23CDD88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90388A-7B7D-05F6-DEE3-F4FA7E23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A5132-16BD-8C8C-4A89-ABDC8178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38514-7AE5-2452-1CE3-CBFFE12A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22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1A367-D0A9-3D7E-2C48-8FA91E34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BA0A89-0F17-5E96-34BA-9F682720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7D0E1-2CFE-CBCE-EAB7-99DD600D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A3BA2E-EA43-E1CE-6C5E-9F4452D3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E6D23-7B35-C45A-C7C4-83FF6F78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43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2DCF16-0B03-5BEA-AFBB-7DF572663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011CC5-F0FB-A19E-7346-ECA65A45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AB637-F9D4-DFC2-5B90-14CAC4B3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E7523-6A34-4633-4ED0-3924DAEF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92695-98D8-09EE-D7A1-B991838B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6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72EEB-BAF0-A5D6-18AC-3BCA5511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807B0-DFF3-FE5B-075E-3A9051FE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15E0E-A701-576E-C6ED-F91EBC8F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0D29D-95D0-518F-8574-036A280D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4072FB-DF64-FEAC-35A2-6CECB5BC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5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D6D2-A36C-BEE6-AF8B-110CC851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27963E-2FBD-888D-D2DC-44B267DA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C5B50-17BE-8B48-6475-94AAEF01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3B133-8E78-D48E-A9DC-47208D24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6A38-9511-4F69-EEA7-138AA8FF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16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EC392-196A-71D8-6FC6-8FB37F02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22CDC-732D-1A58-40C1-171660EDE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32C4B-1D0C-DCD6-89DE-D19D2FA6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DAFB4-EABA-7CA2-4367-748CD334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7E007-4CE8-405A-63DB-82DD543A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637A7-859E-FD1D-6460-7569D5D1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115D9-AD5C-97BB-773B-2487204C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AF4C19-13A1-6904-268F-B2EC6572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FC2D29-9145-2074-8FFF-7803F5CE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A0E4B8-70AC-5E46-6983-4CD74DC7C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E5255E-F922-9F81-4498-2FC781F78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1E56D5-958F-55B2-38FB-BF458093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4D6D65-7061-9057-B1B3-1C6991C3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4D8947-104A-EAA7-B4A4-6EACC68E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9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80D17-1414-C52F-9F91-650D3E78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A6383A-39E0-D017-F0EC-DA11675D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578637-4233-00A7-795E-96E3FC0C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C82B43-61A3-E9A0-247E-3FBFA0A2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1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B5D54A-4E85-545D-DDE6-2D808E0B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F5214E-6004-D640-E893-16BC2B91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EFAB56-9248-C283-D510-28DB050C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34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2FDFD-10DC-A432-608E-E96F6D1D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04041-A526-17FD-7523-B56CC45B6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65A944-11CA-0A97-A429-76016FAE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72192B-9D50-AA59-E34F-4D8AFB93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215730-5166-F320-C9BA-5B193380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F73CB6-58C9-FF0F-4B55-B954B242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87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5935C-0486-8E72-FFAC-25FDC8CC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81264-884C-F09F-2E4B-60F68D890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7EA519-25B8-9136-3595-D99302C2D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C80584-399D-B473-C3FE-F8B64F08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C902E1-367F-A6DA-62CD-7DABF3F8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F9024-B855-0CA6-B4E8-B6B44E10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C5FB79-23DF-C663-138C-EAC61AC6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C18794-4017-04AD-EB41-152CF445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B31A8-A31C-6B10-5911-EC4BBC410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155C-1970-3743-9965-180221C23309}" type="datetimeFigureOut">
              <a:rPr lang="de-DE" smtClean="0"/>
              <a:t>19.07.24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2B76B-AC27-F082-F469-615798C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92227-4F11-4F03-F298-BB2600DE2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74D70-98A8-934F-B34F-D745158FAA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36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8ED0CB-1783-D8C0-1248-F10719B056C0}"/>
              </a:ext>
            </a:extLst>
          </p:cNvPr>
          <p:cNvSpPr/>
          <p:nvPr/>
        </p:nvSpPr>
        <p:spPr>
          <a:xfrm>
            <a:off x="10165066" y="1841707"/>
            <a:ext cx="1978541" cy="900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informativity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combined description of  inferential statistic and effect size   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F662A1-EB13-2C63-0C01-727C2AD15F95}"/>
              </a:ext>
            </a:extLst>
          </p:cNvPr>
          <p:cNvSpPr/>
          <p:nvPr/>
        </p:nvSpPr>
        <p:spPr>
          <a:xfrm>
            <a:off x="49881" y="1841708"/>
            <a:ext cx="1978541" cy="900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informativity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 </a:t>
            </a: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significance statement   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A5F3082-A65A-F276-F166-4BDEC705BE4C}"/>
              </a:ext>
            </a:extLst>
          </p:cNvPr>
          <p:cNvSpPr/>
          <p:nvPr/>
        </p:nvSpPr>
        <p:spPr>
          <a:xfrm>
            <a:off x="2071313" y="1841708"/>
            <a:ext cx="1978541" cy="900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informativity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efinition of </a:t>
            </a:r>
            <a:r>
              <a:rPr lang="en-US" sz="13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23542E-BADA-6917-1DEC-EE9B0741B8D9}"/>
              </a:ext>
            </a:extLst>
          </p:cNvPr>
          <p:cNvSpPr/>
          <p:nvPr/>
        </p:nvSpPr>
        <p:spPr>
          <a:xfrm>
            <a:off x="6116852" y="1841707"/>
            <a:ext cx="1978541" cy="89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informativity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escription of </a:t>
            </a: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Cohen’s </a:t>
            </a:r>
            <a:r>
              <a:rPr lang="en-US" sz="13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de-DE" sz="13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34DC64-6EF3-2950-4362-EB545882FB3E}"/>
              </a:ext>
            </a:extLst>
          </p:cNvPr>
          <p:cNvSpPr/>
          <p:nvPr/>
        </p:nvSpPr>
        <p:spPr>
          <a:xfrm>
            <a:off x="8140959" y="1841708"/>
            <a:ext cx="1978541" cy="8989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informativity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escription of </a:t>
            </a: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Cohen’s </a:t>
            </a:r>
            <a:r>
              <a:rPr lang="en-US" sz="13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en-US" sz="13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de-DE" sz="1300" i="1" baseline="-25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34D4ABE-0E94-D05A-016C-DC9B1140EED1}"/>
              </a:ext>
            </a:extLst>
          </p:cNvPr>
          <p:cNvSpPr/>
          <p:nvPr/>
        </p:nvSpPr>
        <p:spPr>
          <a:xfrm>
            <a:off x="4092745" y="1841708"/>
            <a:ext cx="1978541" cy="8989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informativity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escription of </a:t>
            </a: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Bayes factor</a:t>
            </a:r>
            <a:endParaRPr lang="de-DE" sz="1300" baseline="-25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B44F9BC-21CD-E4E5-74F7-E9676C6291B4}"/>
              </a:ext>
            </a:extLst>
          </p:cNvPr>
          <p:cNvSpPr/>
          <p:nvPr/>
        </p:nvSpPr>
        <p:spPr>
          <a:xfrm>
            <a:off x="10158708" y="4008638"/>
            <a:ext cx="1978541" cy="900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onfidence</a:t>
            </a:r>
            <a:r>
              <a:rPr lang="de-DE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interpretation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combined description of  inferential statistic and effect size   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E6F5271-442F-48BB-E578-B7D3839E1E2F}"/>
              </a:ext>
            </a:extLst>
          </p:cNvPr>
          <p:cNvSpPr/>
          <p:nvPr/>
        </p:nvSpPr>
        <p:spPr>
          <a:xfrm>
            <a:off x="49881" y="4008639"/>
            <a:ext cx="1978541" cy="900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confidence interpretation </a:t>
            </a: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 </a:t>
            </a: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significance statement   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B823C-3220-0CCD-BEB5-437D95774A9A}"/>
              </a:ext>
            </a:extLst>
          </p:cNvPr>
          <p:cNvSpPr/>
          <p:nvPr/>
        </p:nvSpPr>
        <p:spPr>
          <a:xfrm>
            <a:off x="2071313" y="4008638"/>
            <a:ext cx="1978541" cy="900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onfidence</a:t>
            </a:r>
            <a:r>
              <a:rPr lang="de-DE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interpretation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efinition of</a:t>
            </a:r>
            <a:r>
              <a:rPr lang="en-US" sz="13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 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4BFA08A-FDD3-9449-809D-24C8C908A93F}"/>
              </a:ext>
            </a:extLst>
          </p:cNvPr>
          <p:cNvSpPr/>
          <p:nvPr/>
        </p:nvSpPr>
        <p:spPr>
          <a:xfrm>
            <a:off x="6116685" y="4008638"/>
            <a:ext cx="1978541" cy="898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onfidence</a:t>
            </a:r>
            <a:r>
              <a:rPr lang="de-DE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interpretation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escription of </a:t>
            </a: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Cohen’s </a:t>
            </a:r>
            <a:r>
              <a:rPr lang="en-US" sz="13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de-DE" sz="13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71108A-C543-8749-3257-3020EA9C3C96}"/>
              </a:ext>
            </a:extLst>
          </p:cNvPr>
          <p:cNvSpPr/>
          <p:nvPr/>
        </p:nvSpPr>
        <p:spPr>
          <a:xfrm>
            <a:off x="8137445" y="4008638"/>
            <a:ext cx="1978541" cy="8989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onfidence</a:t>
            </a:r>
            <a:r>
              <a:rPr lang="de-DE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interpretation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escription of </a:t>
            </a: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Cohen’s </a:t>
            </a:r>
            <a:r>
              <a:rPr lang="en-US" sz="13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en-US" sz="1300" i="1" baseline="-2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de-DE" sz="1300" i="1" baseline="-25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FD4DC0-A7BA-880E-4A6F-F0421F56C786}"/>
              </a:ext>
            </a:extLst>
          </p:cNvPr>
          <p:cNvSpPr/>
          <p:nvPr/>
        </p:nvSpPr>
        <p:spPr>
          <a:xfrm>
            <a:off x="4095589" y="4009769"/>
            <a:ext cx="1978541" cy="8989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3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onfidence</a:t>
            </a:r>
            <a:r>
              <a:rPr lang="de-DE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interpretation</a:t>
            </a:r>
            <a:endParaRPr lang="de-DE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escription of </a:t>
            </a:r>
          </a:p>
          <a:p>
            <a:pPr algn="ctr"/>
            <a:r>
              <a:rPr lang="en-US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Bayes factor</a:t>
            </a:r>
            <a:endParaRPr lang="de-DE" sz="1300" baseline="-25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88A6CEB-47BC-27C8-A2E4-4330BE3E333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39152" y="2741815"/>
            <a:ext cx="0" cy="1266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9707B8A-8B44-D029-323F-EC281FAD303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3060584" y="2741815"/>
            <a:ext cx="0" cy="1266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47BD591-8B3A-83B1-2C4A-B48FB883C3EE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5082016" y="2740685"/>
            <a:ext cx="2844" cy="12690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26F2C78-7E9E-48D6-07E0-E0F120B3D5C2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7105956" y="2740685"/>
            <a:ext cx="167" cy="12679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A784437-06D1-895E-211F-2838C4E1E120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9126716" y="2740685"/>
            <a:ext cx="3514" cy="12679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8BB2F0B-E576-1A59-CA7D-49760B29F8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11147979" y="2741814"/>
            <a:ext cx="6358" cy="1266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49294F80-8C08-58D0-FBC1-A6F69E2282D8}"/>
              </a:ext>
            </a:extLst>
          </p:cNvPr>
          <p:cNvSpPr txBox="1"/>
          <p:nvPr/>
        </p:nvSpPr>
        <p:spPr>
          <a:xfrm>
            <a:off x="1019457" y="3235069"/>
            <a:ext cx="4442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.56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641ED11-90A3-E349-6EE4-D8999B9F568E}"/>
              </a:ext>
            </a:extLst>
          </p:cNvPr>
          <p:cNvSpPr txBox="1"/>
          <p:nvPr/>
        </p:nvSpPr>
        <p:spPr>
          <a:xfrm>
            <a:off x="3048063" y="3235069"/>
            <a:ext cx="4442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.44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1E1A394-009E-A5C2-3028-AB34AB4B4B62}"/>
              </a:ext>
            </a:extLst>
          </p:cNvPr>
          <p:cNvSpPr txBox="1"/>
          <p:nvPr/>
        </p:nvSpPr>
        <p:spPr>
          <a:xfrm>
            <a:off x="5076669" y="3235069"/>
            <a:ext cx="4442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.66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5836837-525B-0DC4-9C9C-5096407F6E67}"/>
              </a:ext>
            </a:extLst>
          </p:cNvPr>
          <p:cNvSpPr txBox="1"/>
          <p:nvPr/>
        </p:nvSpPr>
        <p:spPr>
          <a:xfrm>
            <a:off x="7093259" y="3235069"/>
            <a:ext cx="4442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.50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26513A-6E10-6E76-34F6-449DCAF22441}"/>
              </a:ext>
            </a:extLst>
          </p:cNvPr>
          <p:cNvSpPr txBox="1"/>
          <p:nvPr/>
        </p:nvSpPr>
        <p:spPr>
          <a:xfrm>
            <a:off x="9109849" y="3235069"/>
            <a:ext cx="4442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.48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D324274-104A-E54A-2EC2-A56FFB03F15A}"/>
              </a:ext>
            </a:extLst>
          </p:cNvPr>
          <p:cNvSpPr txBox="1"/>
          <p:nvPr/>
        </p:nvSpPr>
        <p:spPr>
          <a:xfrm>
            <a:off x="11138455" y="3235069"/>
            <a:ext cx="4442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.53</a:t>
            </a:r>
          </a:p>
        </p:txBody>
      </p:sp>
    </p:spTree>
    <p:extLst>
      <p:ext uri="{BB962C8B-B14F-4D97-AF65-F5344CB8AC3E}">
        <p14:creationId xmlns:p14="http://schemas.microsoft.com/office/powerpoint/2010/main" val="255071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Macintosh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 2013–2022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Kirstin Schmidt</dc:creator>
  <cp:lastModifiedBy>Kirstin Schmidt</cp:lastModifiedBy>
  <cp:revision>5</cp:revision>
  <dcterms:created xsi:type="dcterms:W3CDTF">2022-12-16T11:01:49Z</dcterms:created>
  <dcterms:modified xsi:type="dcterms:W3CDTF">2024-07-19T05:58:41Z</dcterms:modified>
</cp:coreProperties>
</file>