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95" d="100"/>
          <a:sy n="195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2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9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82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1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6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6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7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04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50E24-C5BC-CA4A-949E-EDC6FF67C047}" type="datetimeFigureOut">
              <a:rPr lang="de-DE" smtClean="0"/>
              <a:t>10.07.24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9BDD-25EC-164E-B258-7A1D67B71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4A7787F-220C-2B07-8B86-86C4CF85EA6A}"/>
              </a:ext>
            </a:extLst>
          </p:cNvPr>
          <p:cNvSpPr txBox="1"/>
          <p:nvPr/>
        </p:nvSpPr>
        <p:spPr>
          <a:xfrm>
            <a:off x="156390" y="230564"/>
            <a:ext cx="43671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"‘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Evidence-informed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educators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needing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professional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judgment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solely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Many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terms‘evidence-based’and‘evidence-informed</a:t>
            </a:r>
            <a:r>
              <a:rPr lang="de-DE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interchangeably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(Nelson &amp; Campbell, 2017, S. 128) </a:t>
            </a:r>
          </a:p>
        </p:txBody>
      </p:sp>
    </p:spTree>
    <p:extLst>
      <p:ext uri="{BB962C8B-B14F-4D97-AF65-F5344CB8AC3E}">
        <p14:creationId xmlns:p14="http://schemas.microsoft.com/office/powerpoint/2010/main" val="385792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Macintosh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2024-07-10T08:52:12Z</dcterms:created>
  <dcterms:modified xsi:type="dcterms:W3CDTF">2024-07-10T09:00:38Z</dcterms:modified>
</cp:coreProperties>
</file>