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67"/>
  </p:normalViewPr>
  <p:slideViewPr>
    <p:cSldViewPr snapToGrid="0" snapToObjects="1">
      <p:cViewPr varScale="1">
        <p:scale>
          <a:sx n="119" d="100"/>
          <a:sy n="119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-5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9E0AA-D7F2-A84B-81B6-B8852A23EFA6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302E-FC96-BD47-94EA-852EFC1E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presentation time: 3-5 min</a:t>
            </a:r>
          </a:p>
          <a:p>
            <a:endParaRPr lang="en-US" dirty="0"/>
          </a:p>
          <a:p>
            <a:r>
              <a:rPr lang="en-US" dirty="0"/>
              <a:t>Why I chose this database: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a </a:t>
            </a:r>
            <a:r>
              <a:rPr lang="en-US" dirty="0" err="1"/>
              <a:t>uni</a:t>
            </a:r>
            <a:r>
              <a:rPr lang="en-US" dirty="0"/>
              <a:t> student – got me curious about how MySQL could be used in </a:t>
            </a:r>
            <a:r>
              <a:rPr lang="en-US" dirty="0" err="1"/>
              <a:t>uni</a:t>
            </a:r>
            <a:r>
              <a:rPr lang="en-US" dirty="0"/>
              <a:t> setting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Decided on management system – track students, staff, courses,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302E-FC96-BD47-94EA-852EFC1E11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2BD6-9263-A94B-8AF4-CAA8D360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77C3D-33D1-D448-84CC-1FEC12BCD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9F1A-050D-4C46-A3D8-1614108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7E11-F0D8-0747-8EC4-987EF3DD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012B7-5D51-6245-9092-B2297A8A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FB78-A3F0-1743-A53A-1A16AB1A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A256-7E4B-7E47-9A9B-FE5DB347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CF50-0E5D-F044-86FC-C1B78BC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2467-F01B-164B-B7CE-C241059A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A336-F34B-5144-94A7-19A9B785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D48ED-9974-8D46-9E07-163035960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38CA1-0324-8048-ACAC-9D3857095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8430-F92B-4047-B18F-9EDAA4CE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FD34-9912-C348-BE43-9A052BC0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C1AE-8580-5540-86A4-0B57E07D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D175-EE72-F649-9DBA-9E5C02A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1396-DD0C-374E-BEBD-BE6252BB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0701-94AA-D647-8ED8-CC6F29F9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F6DF-C5E4-7141-B16C-22BB6CF8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FA26-EFA8-C641-A231-F8105834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6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0F28-59F9-E943-B9F3-175903AB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31C3-9E0F-7F40-998E-BFC8648AB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95B0-BAB1-4D46-917B-7929BB99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2D2B0-DAFE-FB42-BF1E-D8897300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DB0A-5121-3747-A9A2-C9843C52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94B1-8FD7-B74A-8563-09F0A430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C1E1-BF1E-9549-A5FC-11DB036AA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6264-0668-2846-B791-B58CAB79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DE5A-C283-0F48-94D4-663CF0A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BA3ED-A3BA-854D-86E1-34C201D7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5A82-A758-DA4B-B876-3F0BBA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60EE-6D71-ED48-9A30-A25CDEBC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196FD-A6C4-174C-8D13-BE360EBE3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C7C77-FF49-E74F-A7B8-02EDAD916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BD9F7-DAD8-E344-86FE-1FF885135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6D359-082D-D946-BCD2-1701B1B3F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EDACE-181C-714C-B1FA-3478770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68B9B-3CF5-884F-903C-A5EADB5C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73810-E676-D847-9AAD-C36FE939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7696-CD54-5B48-B670-B2B12BA4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7A498-A654-1746-899C-A6CB11CE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7272-BEFD-0340-A091-20416458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59851-F2DE-194E-A204-5D92A534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E0AE9-7DBA-B94F-B7CA-47B8009C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10CCA-CDF1-D845-8725-E55A9D1D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0EA2-FB90-5246-90AF-078C1DB2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9886-F48D-DC40-98A1-9C8A5A30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7F55-B025-4F4F-9C65-3014DF45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80AF-9FFA-0E43-81B5-A578F499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5BC3B-FBCF-014D-9147-4FDA5903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A8FD-9D2C-114B-9D1B-DA0C8C55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CF4F9-75E3-724B-95DF-FA0B60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972E-C00F-C848-9073-E1CE6B9A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FC7A5-5516-3448-82D6-FEFF90AEF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8BA6-56AD-224E-824D-79830A978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1404-5F2A-9E48-852A-0C08F2C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AF409-A9A8-FB44-B565-CE65F69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D685-9E67-964A-9E17-B8CBE684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D84D-F3B8-D949-83F5-3E3E4D81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D9F51-A805-644C-854F-E73FFD3F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2762-1904-3E4D-A8FC-5DCC97C2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FD82-EFB2-D345-8C63-6F8DAA10DE9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3475-1603-3148-AD58-06194974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5625-24B0-D841-8755-030DCB05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5B759-C868-444C-94D5-772885028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B9E6-78EE-9349-AB86-7C633E25E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5243"/>
            <a:ext cx="9144000" cy="2387600"/>
          </a:xfrm>
        </p:spPr>
        <p:txBody>
          <a:bodyPr/>
          <a:lstStyle/>
          <a:p>
            <a:r>
              <a:rPr lang="en-US" dirty="0"/>
              <a:t>University Management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79737-D6A7-034F-B0C2-15E6C9D4A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/>
          <a:lstStyle/>
          <a:p>
            <a:r>
              <a:rPr lang="en-US" dirty="0"/>
              <a:t>A CFG Project by Kirsty Idoko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56BB2-9948-4341-9F35-03F6EDB6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004" y="5262297"/>
            <a:ext cx="2132108" cy="14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40E52-73C4-B34A-A7AC-5FF55B6A6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8" y="5117591"/>
            <a:ext cx="1194096" cy="16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940B-9F9C-7A4A-B276-2116FB01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0594-E691-1D44-907C-8A87DC35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a record of students, teaching staff (instructors), faculties, degree </a:t>
            </a:r>
            <a:r>
              <a:rPr lang="en-US" dirty="0" err="1"/>
              <a:t>programmes</a:t>
            </a:r>
            <a:r>
              <a:rPr lang="en-US" dirty="0"/>
              <a:t> (courses) and modules</a:t>
            </a:r>
          </a:p>
          <a:p>
            <a:r>
              <a:rPr lang="en-US" dirty="0"/>
              <a:t>Students: add new entries, calculate year of study and academic standing</a:t>
            </a:r>
          </a:p>
          <a:p>
            <a:r>
              <a:rPr lang="en-US" dirty="0"/>
              <a:t>Contains two views: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student_courses</a:t>
            </a:r>
            <a:r>
              <a:rPr lang="en-US" dirty="0"/>
              <a:t>: Shows students, course, faculty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mod_ins_fac</a:t>
            </a:r>
            <a:r>
              <a:rPr lang="en-US" dirty="0"/>
              <a:t>: Show modules, instructors, faculty</a:t>
            </a:r>
          </a:p>
          <a:p>
            <a:r>
              <a:rPr lang="en-US" b="1" i="1" dirty="0"/>
              <a:t>All data used here is completely fictional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DBA5-9B81-2544-BB28-A9229F946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856" y="365125"/>
            <a:ext cx="1522132" cy="1057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4AF21-85FA-7A43-B9AF-3D569533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771" y="365125"/>
            <a:ext cx="776626" cy="10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BD4F-361D-F64C-8378-C68E67D8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824"/>
            <a:ext cx="3932237" cy="1600200"/>
          </a:xfrm>
        </p:spPr>
        <p:txBody>
          <a:bodyPr>
            <a:normAutofit/>
          </a:bodyPr>
          <a:lstStyle/>
          <a:p>
            <a:r>
              <a:rPr lang="en-US" sz="4400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18BC7-136E-DF41-A7A7-8A6287CE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6024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Fact table: faculty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Dimension tables: students, courses, instructors,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connections are one-to-many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7DBBA1-B954-744E-A2B5-BEFB44AE6A2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71AE7-5B3C-C04D-8277-590ED7627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127520"/>
            <a:ext cx="6339172" cy="4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4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12F7A-DC99-3447-A34C-16C0F97F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70384"/>
            <a:ext cx="10515600" cy="917232"/>
          </a:xfrm>
        </p:spPr>
        <p:txBody>
          <a:bodyPr/>
          <a:lstStyle/>
          <a:p>
            <a:pPr algn="ctr"/>
            <a:r>
              <a:rPr lang="en-US" dirty="0"/>
              <a:t>Let’s see the data in action!</a:t>
            </a:r>
          </a:p>
        </p:txBody>
      </p:sp>
    </p:spTree>
    <p:extLst>
      <p:ext uri="{BB962C8B-B14F-4D97-AF65-F5344CB8AC3E}">
        <p14:creationId xmlns:p14="http://schemas.microsoft.com/office/powerpoint/2010/main" val="199250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150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University Management Database</vt:lpstr>
      <vt:lpstr>About the database</vt:lpstr>
      <vt:lpstr>The data</vt:lpstr>
      <vt:lpstr>Let’s see the data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 Database</dc:title>
  <dc:creator>Kirsty Eneh Chimamaka Idoko</dc:creator>
  <cp:lastModifiedBy>Kirsty Eneh Chimamaka Idoko</cp:lastModifiedBy>
  <cp:revision>5</cp:revision>
  <dcterms:created xsi:type="dcterms:W3CDTF">2023-10-23T22:12:30Z</dcterms:created>
  <dcterms:modified xsi:type="dcterms:W3CDTF">2023-10-28T19:06:06Z</dcterms:modified>
</cp:coreProperties>
</file>