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Lst>
  <p:sldSz cy="21396950" cx="15087600"/>
  <p:notesSz cx="6858000" cy="9144000"/>
  <p:embeddedFontLst>
    <p:embeddedFont>
      <p:font typeface="Merriweather"/>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739">
          <p15:clr>
            <a:srgbClr val="A4A3A4"/>
          </p15:clr>
        </p15:guide>
        <p15:guide id="2" pos="47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E8418A-9E7B-441E-A53A-98084D6BA5AC}">
  <a:tblStyle styleId="{8FE8418A-9E7B-441E-A53A-98084D6BA5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739" orient="horz"/>
        <p:guide pos="475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Merriweather-boldItalic.fntdata"/><Relationship Id="rId10" Type="http://schemas.openxmlformats.org/officeDocument/2006/relationships/font" Target="fonts/Merriweather-italic.fntdata"/><Relationship Id="rId9" Type="http://schemas.openxmlformats.org/officeDocument/2006/relationships/font" Target="fonts/Merriweather-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Merriweath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20413" y="685800"/>
            <a:ext cx="24177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20413" y="685800"/>
            <a:ext cx="24177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514319" y="3097431"/>
            <a:ext cx="14059200" cy="8538900"/>
          </a:xfrm>
          <a:prstGeom prst="rect">
            <a:avLst/>
          </a:prstGeom>
        </p:spPr>
        <p:txBody>
          <a:bodyPr anchorCtr="0" anchor="b" bIns="230325" lIns="230325" spcFirstLastPara="1" rIns="230325" wrap="square" tIns="230325">
            <a:normAutofit/>
          </a:bodyPr>
          <a:lstStyle>
            <a:lvl1pPr lvl="0" algn="ctr">
              <a:spcBef>
                <a:spcPts val="0"/>
              </a:spcBef>
              <a:spcAft>
                <a:spcPts val="0"/>
              </a:spcAft>
              <a:buSzPts val="13100"/>
              <a:buNone/>
              <a:defRPr sz="13100"/>
            </a:lvl1pPr>
            <a:lvl2pPr lvl="1" algn="ctr">
              <a:spcBef>
                <a:spcPts val="0"/>
              </a:spcBef>
              <a:spcAft>
                <a:spcPts val="0"/>
              </a:spcAft>
              <a:buSzPts val="13100"/>
              <a:buNone/>
              <a:defRPr sz="13100"/>
            </a:lvl2pPr>
            <a:lvl3pPr lvl="2" algn="ctr">
              <a:spcBef>
                <a:spcPts val="0"/>
              </a:spcBef>
              <a:spcAft>
                <a:spcPts val="0"/>
              </a:spcAft>
              <a:buSzPts val="13100"/>
              <a:buNone/>
              <a:defRPr sz="13100"/>
            </a:lvl3pPr>
            <a:lvl4pPr lvl="3" algn="ctr">
              <a:spcBef>
                <a:spcPts val="0"/>
              </a:spcBef>
              <a:spcAft>
                <a:spcPts val="0"/>
              </a:spcAft>
              <a:buSzPts val="13100"/>
              <a:buNone/>
              <a:defRPr sz="13100"/>
            </a:lvl4pPr>
            <a:lvl5pPr lvl="4" algn="ctr">
              <a:spcBef>
                <a:spcPts val="0"/>
              </a:spcBef>
              <a:spcAft>
                <a:spcPts val="0"/>
              </a:spcAft>
              <a:buSzPts val="13100"/>
              <a:buNone/>
              <a:defRPr sz="13100"/>
            </a:lvl5pPr>
            <a:lvl6pPr lvl="5" algn="ctr">
              <a:spcBef>
                <a:spcPts val="0"/>
              </a:spcBef>
              <a:spcAft>
                <a:spcPts val="0"/>
              </a:spcAft>
              <a:buSzPts val="13100"/>
              <a:buNone/>
              <a:defRPr sz="13100"/>
            </a:lvl6pPr>
            <a:lvl7pPr lvl="6" algn="ctr">
              <a:spcBef>
                <a:spcPts val="0"/>
              </a:spcBef>
              <a:spcAft>
                <a:spcPts val="0"/>
              </a:spcAft>
              <a:buSzPts val="13100"/>
              <a:buNone/>
              <a:defRPr sz="13100"/>
            </a:lvl7pPr>
            <a:lvl8pPr lvl="7" algn="ctr">
              <a:spcBef>
                <a:spcPts val="0"/>
              </a:spcBef>
              <a:spcAft>
                <a:spcPts val="0"/>
              </a:spcAft>
              <a:buSzPts val="13100"/>
              <a:buNone/>
              <a:defRPr sz="13100"/>
            </a:lvl8pPr>
            <a:lvl9pPr lvl="8" algn="ctr">
              <a:spcBef>
                <a:spcPts val="0"/>
              </a:spcBef>
              <a:spcAft>
                <a:spcPts val="0"/>
              </a:spcAft>
              <a:buSzPts val="13100"/>
              <a:buNone/>
              <a:defRPr sz="13100"/>
            </a:lvl9pPr>
          </a:lstStyle>
          <a:p/>
        </p:txBody>
      </p:sp>
      <p:sp>
        <p:nvSpPr>
          <p:cNvPr id="11" name="Google Shape;11;p2"/>
          <p:cNvSpPr txBox="1"/>
          <p:nvPr>
            <p:ph idx="1" type="subTitle"/>
          </p:nvPr>
        </p:nvSpPr>
        <p:spPr>
          <a:xfrm>
            <a:off x="514305" y="11789954"/>
            <a:ext cx="14059200" cy="3297300"/>
          </a:xfrm>
          <a:prstGeom prst="rect">
            <a:avLst/>
          </a:prstGeom>
        </p:spPr>
        <p:txBody>
          <a:bodyPr anchorCtr="0" anchor="t" bIns="230325" lIns="230325" spcFirstLastPara="1" rIns="230325" wrap="square" tIns="230325">
            <a:normAutofit/>
          </a:bodyPr>
          <a:lstStyle>
            <a:lvl1pPr lvl="0" algn="ctr">
              <a:lnSpc>
                <a:spcPct val="100000"/>
              </a:lnSpc>
              <a:spcBef>
                <a:spcPts val="0"/>
              </a:spcBef>
              <a:spcAft>
                <a:spcPts val="0"/>
              </a:spcAft>
              <a:buSzPts val="7100"/>
              <a:buNone/>
              <a:defRPr sz="7100"/>
            </a:lvl1pPr>
            <a:lvl2pPr lvl="1" algn="ctr">
              <a:lnSpc>
                <a:spcPct val="100000"/>
              </a:lnSpc>
              <a:spcBef>
                <a:spcPts val="0"/>
              </a:spcBef>
              <a:spcAft>
                <a:spcPts val="0"/>
              </a:spcAft>
              <a:buSzPts val="7100"/>
              <a:buNone/>
              <a:defRPr sz="7100"/>
            </a:lvl2pPr>
            <a:lvl3pPr lvl="2" algn="ctr">
              <a:lnSpc>
                <a:spcPct val="100000"/>
              </a:lnSpc>
              <a:spcBef>
                <a:spcPts val="0"/>
              </a:spcBef>
              <a:spcAft>
                <a:spcPts val="0"/>
              </a:spcAft>
              <a:buSzPts val="7100"/>
              <a:buNone/>
              <a:defRPr sz="7100"/>
            </a:lvl3pPr>
            <a:lvl4pPr lvl="3" algn="ctr">
              <a:lnSpc>
                <a:spcPct val="100000"/>
              </a:lnSpc>
              <a:spcBef>
                <a:spcPts val="0"/>
              </a:spcBef>
              <a:spcAft>
                <a:spcPts val="0"/>
              </a:spcAft>
              <a:buSzPts val="7100"/>
              <a:buNone/>
              <a:defRPr sz="7100"/>
            </a:lvl4pPr>
            <a:lvl5pPr lvl="4" algn="ctr">
              <a:lnSpc>
                <a:spcPct val="100000"/>
              </a:lnSpc>
              <a:spcBef>
                <a:spcPts val="0"/>
              </a:spcBef>
              <a:spcAft>
                <a:spcPts val="0"/>
              </a:spcAft>
              <a:buSzPts val="7100"/>
              <a:buNone/>
              <a:defRPr sz="7100"/>
            </a:lvl5pPr>
            <a:lvl6pPr lvl="5" algn="ctr">
              <a:lnSpc>
                <a:spcPct val="100000"/>
              </a:lnSpc>
              <a:spcBef>
                <a:spcPts val="0"/>
              </a:spcBef>
              <a:spcAft>
                <a:spcPts val="0"/>
              </a:spcAft>
              <a:buSzPts val="7100"/>
              <a:buNone/>
              <a:defRPr sz="7100"/>
            </a:lvl6pPr>
            <a:lvl7pPr lvl="6" algn="ctr">
              <a:lnSpc>
                <a:spcPct val="100000"/>
              </a:lnSpc>
              <a:spcBef>
                <a:spcPts val="0"/>
              </a:spcBef>
              <a:spcAft>
                <a:spcPts val="0"/>
              </a:spcAft>
              <a:buSzPts val="7100"/>
              <a:buNone/>
              <a:defRPr sz="7100"/>
            </a:lvl7pPr>
            <a:lvl8pPr lvl="7" algn="ctr">
              <a:lnSpc>
                <a:spcPct val="100000"/>
              </a:lnSpc>
              <a:spcBef>
                <a:spcPts val="0"/>
              </a:spcBef>
              <a:spcAft>
                <a:spcPts val="0"/>
              </a:spcAft>
              <a:buSzPts val="7100"/>
              <a:buNone/>
              <a:defRPr sz="7100"/>
            </a:lvl8pPr>
            <a:lvl9pPr lvl="8" algn="ctr">
              <a:lnSpc>
                <a:spcPct val="100000"/>
              </a:lnSpc>
              <a:spcBef>
                <a:spcPts val="0"/>
              </a:spcBef>
              <a:spcAft>
                <a:spcPts val="0"/>
              </a:spcAft>
              <a:buSzPts val="7100"/>
              <a:buNone/>
              <a:defRPr sz="7100"/>
            </a:lvl9pPr>
          </a:lstStyle>
          <a:p/>
        </p:txBody>
      </p:sp>
      <p:sp>
        <p:nvSpPr>
          <p:cNvPr id="12" name="Google Shape;12;p2"/>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514305" y="4601478"/>
            <a:ext cx="14059200" cy="8168400"/>
          </a:xfrm>
          <a:prstGeom prst="rect">
            <a:avLst/>
          </a:prstGeom>
        </p:spPr>
        <p:txBody>
          <a:bodyPr anchorCtr="0" anchor="b" bIns="230325" lIns="230325" spcFirstLastPara="1" rIns="230325" wrap="square" tIns="230325">
            <a:normAutofit/>
          </a:bodyPr>
          <a:lstStyle>
            <a:lvl1pPr lvl="0" algn="ctr">
              <a:spcBef>
                <a:spcPts val="0"/>
              </a:spcBef>
              <a:spcAft>
                <a:spcPts val="0"/>
              </a:spcAft>
              <a:buSzPts val="30200"/>
              <a:buNone/>
              <a:defRPr sz="30200"/>
            </a:lvl1pPr>
            <a:lvl2pPr lvl="1" algn="ctr">
              <a:spcBef>
                <a:spcPts val="0"/>
              </a:spcBef>
              <a:spcAft>
                <a:spcPts val="0"/>
              </a:spcAft>
              <a:buSzPts val="30200"/>
              <a:buNone/>
              <a:defRPr sz="30200"/>
            </a:lvl2pPr>
            <a:lvl3pPr lvl="2" algn="ctr">
              <a:spcBef>
                <a:spcPts val="0"/>
              </a:spcBef>
              <a:spcAft>
                <a:spcPts val="0"/>
              </a:spcAft>
              <a:buSzPts val="30200"/>
              <a:buNone/>
              <a:defRPr sz="30200"/>
            </a:lvl3pPr>
            <a:lvl4pPr lvl="3" algn="ctr">
              <a:spcBef>
                <a:spcPts val="0"/>
              </a:spcBef>
              <a:spcAft>
                <a:spcPts val="0"/>
              </a:spcAft>
              <a:buSzPts val="30200"/>
              <a:buNone/>
              <a:defRPr sz="30200"/>
            </a:lvl4pPr>
            <a:lvl5pPr lvl="4" algn="ctr">
              <a:spcBef>
                <a:spcPts val="0"/>
              </a:spcBef>
              <a:spcAft>
                <a:spcPts val="0"/>
              </a:spcAft>
              <a:buSzPts val="30200"/>
              <a:buNone/>
              <a:defRPr sz="30200"/>
            </a:lvl5pPr>
            <a:lvl6pPr lvl="5" algn="ctr">
              <a:spcBef>
                <a:spcPts val="0"/>
              </a:spcBef>
              <a:spcAft>
                <a:spcPts val="0"/>
              </a:spcAft>
              <a:buSzPts val="30200"/>
              <a:buNone/>
              <a:defRPr sz="30200"/>
            </a:lvl6pPr>
            <a:lvl7pPr lvl="6" algn="ctr">
              <a:spcBef>
                <a:spcPts val="0"/>
              </a:spcBef>
              <a:spcAft>
                <a:spcPts val="0"/>
              </a:spcAft>
              <a:buSzPts val="30200"/>
              <a:buNone/>
              <a:defRPr sz="30200"/>
            </a:lvl7pPr>
            <a:lvl8pPr lvl="7" algn="ctr">
              <a:spcBef>
                <a:spcPts val="0"/>
              </a:spcBef>
              <a:spcAft>
                <a:spcPts val="0"/>
              </a:spcAft>
              <a:buSzPts val="30200"/>
              <a:buNone/>
              <a:defRPr sz="30200"/>
            </a:lvl8pPr>
            <a:lvl9pPr lvl="8" algn="ctr">
              <a:spcBef>
                <a:spcPts val="0"/>
              </a:spcBef>
              <a:spcAft>
                <a:spcPts val="0"/>
              </a:spcAft>
              <a:buSzPts val="30200"/>
              <a:buNone/>
              <a:defRPr sz="30200"/>
            </a:lvl9pPr>
          </a:lstStyle>
          <a:p>
            <a:r>
              <a:t>xx%</a:t>
            </a:r>
          </a:p>
        </p:txBody>
      </p:sp>
      <p:sp>
        <p:nvSpPr>
          <p:cNvPr id="46" name="Google Shape;46;p11"/>
          <p:cNvSpPr txBox="1"/>
          <p:nvPr>
            <p:ph idx="1" type="body"/>
          </p:nvPr>
        </p:nvSpPr>
        <p:spPr>
          <a:xfrm>
            <a:off x="514305" y="13113250"/>
            <a:ext cx="14059200" cy="5410800"/>
          </a:xfrm>
          <a:prstGeom prst="rect">
            <a:avLst/>
          </a:prstGeom>
        </p:spPr>
        <p:txBody>
          <a:bodyPr anchorCtr="0" anchor="t" bIns="230325" lIns="230325" spcFirstLastPara="1" rIns="230325" wrap="square" tIns="230325">
            <a:normAutofit/>
          </a:bodyPr>
          <a:lstStyle>
            <a:lvl1pPr indent="-514350" lvl="0" marL="457200" algn="ctr">
              <a:spcBef>
                <a:spcPts val="0"/>
              </a:spcBef>
              <a:spcAft>
                <a:spcPts val="0"/>
              </a:spcAft>
              <a:buSzPts val="4500"/>
              <a:buChar char="●"/>
              <a:defRPr/>
            </a:lvl1pPr>
            <a:lvl2pPr indent="-450850" lvl="1" marL="914400" algn="ctr">
              <a:spcBef>
                <a:spcPts val="0"/>
              </a:spcBef>
              <a:spcAft>
                <a:spcPts val="0"/>
              </a:spcAft>
              <a:buSzPts val="3500"/>
              <a:buChar char="○"/>
              <a:defRPr/>
            </a:lvl2pPr>
            <a:lvl3pPr indent="-450850" lvl="2" marL="1371600" algn="ctr">
              <a:spcBef>
                <a:spcPts val="0"/>
              </a:spcBef>
              <a:spcAft>
                <a:spcPts val="0"/>
              </a:spcAft>
              <a:buSzPts val="3500"/>
              <a:buChar char="■"/>
              <a:defRPr/>
            </a:lvl3pPr>
            <a:lvl4pPr indent="-450850" lvl="3" marL="1828800" algn="ctr">
              <a:spcBef>
                <a:spcPts val="0"/>
              </a:spcBef>
              <a:spcAft>
                <a:spcPts val="0"/>
              </a:spcAft>
              <a:buSzPts val="3500"/>
              <a:buChar char="●"/>
              <a:defRPr/>
            </a:lvl4pPr>
            <a:lvl5pPr indent="-450850" lvl="4" marL="2286000" algn="ctr">
              <a:spcBef>
                <a:spcPts val="0"/>
              </a:spcBef>
              <a:spcAft>
                <a:spcPts val="0"/>
              </a:spcAft>
              <a:buSzPts val="3500"/>
              <a:buChar char="○"/>
              <a:defRPr/>
            </a:lvl5pPr>
            <a:lvl6pPr indent="-450850" lvl="5" marL="2743200" algn="ctr">
              <a:spcBef>
                <a:spcPts val="0"/>
              </a:spcBef>
              <a:spcAft>
                <a:spcPts val="0"/>
              </a:spcAft>
              <a:buSzPts val="3500"/>
              <a:buChar char="■"/>
              <a:defRPr/>
            </a:lvl6pPr>
            <a:lvl7pPr indent="-450850" lvl="6" marL="3200400" algn="ctr">
              <a:spcBef>
                <a:spcPts val="0"/>
              </a:spcBef>
              <a:spcAft>
                <a:spcPts val="0"/>
              </a:spcAft>
              <a:buSzPts val="3500"/>
              <a:buChar char="●"/>
              <a:defRPr/>
            </a:lvl7pPr>
            <a:lvl8pPr indent="-450850" lvl="7" marL="3657600" algn="ctr">
              <a:spcBef>
                <a:spcPts val="0"/>
              </a:spcBef>
              <a:spcAft>
                <a:spcPts val="0"/>
              </a:spcAft>
              <a:buSzPts val="3500"/>
              <a:buChar char="○"/>
              <a:defRPr/>
            </a:lvl8pPr>
            <a:lvl9pPr indent="-450850" lvl="8" marL="4114800" algn="ctr">
              <a:spcBef>
                <a:spcPts val="0"/>
              </a:spcBef>
              <a:spcAft>
                <a:spcPts val="0"/>
              </a:spcAft>
              <a:buSzPts val="3500"/>
              <a:buChar char="■"/>
              <a:defRPr/>
            </a:lvl9pPr>
          </a:lstStyle>
          <a:p/>
        </p:txBody>
      </p:sp>
      <p:sp>
        <p:nvSpPr>
          <p:cNvPr id="47" name="Google Shape;47;p11"/>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514305" y="8947532"/>
            <a:ext cx="14059200" cy="3501600"/>
          </a:xfrm>
          <a:prstGeom prst="rect">
            <a:avLst/>
          </a:prstGeom>
        </p:spPr>
        <p:txBody>
          <a:bodyPr anchorCtr="0" anchor="ctr" bIns="230325" lIns="230325" spcFirstLastPara="1" rIns="230325" wrap="square" tIns="230325">
            <a:normAutofit/>
          </a:bodyPr>
          <a:lstStyle>
            <a:lvl1pPr lvl="0" algn="ctr">
              <a:spcBef>
                <a:spcPts val="0"/>
              </a:spcBef>
              <a:spcAft>
                <a:spcPts val="0"/>
              </a:spcAft>
              <a:buSzPts val="9000"/>
              <a:buNone/>
              <a:defRPr sz="90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p:txBody>
      </p:sp>
      <p:sp>
        <p:nvSpPr>
          <p:cNvPr id="15" name="Google Shape;15;p3"/>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14305" y="1851303"/>
            <a:ext cx="14059200" cy="2382600"/>
          </a:xfrm>
          <a:prstGeom prst="rect">
            <a:avLst/>
          </a:prstGeom>
        </p:spPr>
        <p:txBody>
          <a:bodyPr anchorCtr="0" anchor="t" bIns="230325" lIns="230325" spcFirstLastPara="1" rIns="230325" wrap="square" tIns="230325">
            <a:norm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p:txBody>
      </p:sp>
      <p:sp>
        <p:nvSpPr>
          <p:cNvPr id="18" name="Google Shape;18;p4"/>
          <p:cNvSpPr txBox="1"/>
          <p:nvPr>
            <p:ph idx="1" type="body"/>
          </p:nvPr>
        </p:nvSpPr>
        <p:spPr>
          <a:xfrm>
            <a:off x="514305" y="4794294"/>
            <a:ext cx="14059200" cy="14212200"/>
          </a:xfrm>
          <a:prstGeom prst="rect">
            <a:avLst/>
          </a:prstGeom>
        </p:spPr>
        <p:txBody>
          <a:bodyPr anchorCtr="0" anchor="t" bIns="230325" lIns="230325" spcFirstLastPara="1" rIns="230325" wrap="square" tIns="230325">
            <a:normAutofit/>
          </a:bodyPr>
          <a:lstStyle>
            <a:lvl1pPr indent="-514350" lvl="0" marL="457200">
              <a:spcBef>
                <a:spcPts val="0"/>
              </a:spcBef>
              <a:spcAft>
                <a:spcPts val="0"/>
              </a:spcAft>
              <a:buSzPts val="4500"/>
              <a:buChar char="●"/>
              <a:defRPr/>
            </a:lvl1pPr>
            <a:lvl2pPr indent="-450850" lvl="1" marL="914400">
              <a:spcBef>
                <a:spcPts val="0"/>
              </a:spcBef>
              <a:spcAft>
                <a:spcPts val="0"/>
              </a:spcAft>
              <a:buSzPts val="3500"/>
              <a:buChar char="○"/>
              <a:defRPr/>
            </a:lvl2pPr>
            <a:lvl3pPr indent="-450850" lvl="2" marL="1371600">
              <a:spcBef>
                <a:spcPts val="0"/>
              </a:spcBef>
              <a:spcAft>
                <a:spcPts val="0"/>
              </a:spcAft>
              <a:buSzPts val="3500"/>
              <a:buChar char="■"/>
              <a:defRPr/>
            </a:lvl3pPr>
            <a:lvl4pPr indent="-450850" lvl="3" marL="1828800">
              <a:spcBef>
                <a:spcPts val="0"/>
              </a:spcBef>
              <a:spcAft>
                <a:spcPts val="0"/>
              </a:spcAft>
              <a:buSzPts val="3500"/>
              <a:buChar char="●"/>
              <a:defRPr/>
            </a:lvl4pPr>
            <a:lvl5pPr indent="-450850" lvl="4" marL="2286000">
              <a:spcBef>
                <a:spcPts val="0"/>
              </a:spcBef>
              <a:spcAft>
                <a:spcPts val="0"/>
              </a:spcAft>
              <a:buSzPts val="3500"/>
              <a:buChar char="○"/>
              <a:defRPr/>
            </a:lvl5pPr>
            <a:lvl6pPr indent="-450850" lvl="5" marL="2743200">
              <a:spcBef>
                <a:spcPts val="0"/>
              </a:spcBef>
              <a:spcAft>
                <a:spcPts val="0"/>
              </a:spcAft>
              <a:buSzPts val="3500"/>
              <a:buChar char="■"/>
              <a:defRPr/>
            </a:lvl6pPr>
            <a:lvl7pPr indent="-450850" lvl="6" marL="3200400">
              <a:spcBef>
                <a:spcPts val="0"/>
              </a:spcBef>
              <a:spcAft>
                <a:spcPts val="0"/>
              </a:spcAft>
              <a:buSzPts val="3500"/>
              <a:buChar char="●"/>
              <a:defRPr/>
            </a:lvl7pPr>
            <a:lvl8pPr indent="-450850" lvl="7" marL="3657600">
              <a:spcBef>
                <a:spcPts val="0"/>
              </a:spcBef>
              <a:spcAft>
                <a:spcPts val="0"/>
              </a:spcAft>
              <a:buSzPts val="3500"/>
              <a:buChar char="○"/>
              <a:defRPr/>
            </a:lvl8pPr>
            <a:lvl9pPr indent="-450850" lvl="8" marL="4114800">
              <a:spcBef>
                <a:spcPts val="0"/>
              </a:spcBef>
              <a:spcAft>
                <a:spcPts val="0"/>
              </a:spcAft>
              <a:buSzPts val="3500"/>
              <a:buChar char="■"/>
              <a:defRPr/>
            </a:lvl9pPr>
          </a:lstStyle>
          <a:p/>
        </p:txBody>
      </p:sp>
      <p:sp>
        <p:nvSpPr>
          <p:cNvPr id="19" name="Google Shape;19;p4"/>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514305" y="1851303"/>
            <a:ext cx="14059200" cy="2382600"/>
          </a:xfrm>
          <a:prstGeom prst="rect">
            <a:avLst/>
          </a:prstGeom>
        </p:spPr>
        <p:txBody>
          <a:bodyPr anchorCtr="0" anchor="t" bIns="230325" lIns="230325" spcFirstLastPara="1" rIns="230325" wrap="square" tIns="230325">
            <a:norm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p:txBody>
      </p:sp>
      <p:sp>
        <p:nvSpPr>
          <p:cNvPr id="22" name="Google Shape;22;p5"/>
          <p:cNvSpPr txBox="1"/>
          <p:nvPr>
            <p:ph idx="1" type="body"/>
          </p:nvPr>
        </p:nvSpPr>
        <p:spPr>
          <a:xfrm>
            <a:off x="514305" y="4794294"/>
            <a:ext cx="6599700" cy="14212200"/>
          </a:xfrm>
          <a:prstGeom prst="rect">
            <a:avLst/>
          </a:prstGeom>
        </p:spPr>
        <p:txBody>
          <a:bodyPr anchorCtr="0" anchor="t" bIns="230325" lIns="230325" spcFirstLastPara="1" rIns="230325" wrap="square" tIns="230325">
            <a:normAutofit/>
          </a:bodyPr>
          <a:lstStyle>
            <a:lvl1pPr indent="-450850" lvl="0" marL="457200">
              <a:spcBef>
                <a:spcPts val="0"/>
              </a:spcBef>
              <a:spcAft>
                <a:spcPts val="0"/>
              </a:spcAft>
              <a:buSzPts val="3500"/>
              <a:buChar char="●"/>
              <a:defRPr sz="3500"/>
            </a:lvl1pPr>
            <a:lvl2pPr indent="-419100" lvl="1" marL="914400">
              <a:spcBef>
                <a:spcPts val="0"/>
              </a:spcBef>
              <a:spcAft>
                <a:spcPts val="0"/>
              </a:spcAft>
              <a:buSzPts val="3000"/>
              <a:buChar char="○"/>
              <a:defRPr sz="3000"/>
            </a:lvl2pPr>
            <a:lvl3pPr indent="-419100" lvl="2" marL="1371600">
              <a:spcBef>
                <a:spcPts val="0"/>
              </a:spcBef>
              <a:spcAft>
                <a:spcPts val="0"/>
              </a:spcAft>
              <a:buSzPts val="3000"/>
              <a:buChar char="■"/>
              <a:defRPr sz="3000"/>
            </a:lvl3pPr>
            <a:lvl4pPr indent="-419100" lvl="3" marL="1828800">
              <a:spcBef>
                <a:spcPts val="0"/>
              </a:spcBef>
              <a:spcAft>
                <a:spcPts val="0"/>
              </a:spcAft>
              <a:buSzPts val="3000"/>
              <a:buChar char="●"/>
              <a:defRPr sz="3000"/>
            </a:lvl4pPr>
            <a:lvl5pPr indent="-419100" lvl="4" marL="2286000">
              <a:spcBef>
                <a:spcPts val="0"/>
              </a:spcBef>
              <a:spcAft>
                <a:spcPts val="0"/>
              </a:spcAft>
              <a:buSzPts val="3000"/>
              <a:buChar char="○"/>
              <a:defRPr sz="3000"/>
            </a:lvl5pPr>
            <a:lvl6pPr indent="-419100" lvl="5" marL="2743200">
              <a:spcBef>
                <a:spcPts val="0"/>
              </a:spcBef>
              <a:spcAft>
                <a:spcPts val="0"/>
              </a:spcAft>
              <a:buSzPts val="3000"/>
              <a:buChar char="■"/>
              <a:defRPr sz="3000"/>
            </a:lvl6pPr>
            <a:lvl7pPr indent="-419100" lvl="6" marL="3200400">
              <a:spcBef>
                <a:spcPts val="0"/>
              </a:spcBef>
              <a:spcAft>
                <a:spcPts val="0"/>
              </a:spcAft>
              <a:buSzPts val="3000"/>
              <a:buChar char="●"/>
              <a:defRPr sz="3000"/>
            </a:lvl7pPr>
            <a:lvl8pPr indent="-419100" lvl="7" marL="365760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23" name="Google Shape;23;p5"/>
          <p:cNvSpPr txBox="1"/>
          <p:nvPr>
            <p:ph idx="2" type="body"/>
          </p:nvPr>
        </p:nvSpPr>
        <p:spPr>
          <a:xfrm>
            <a:off x="7973460" y="4794294"/>
            <a:ext cx="6599700" cy="14212200"/>
          </a:xfrm>
          <a:prstGeom prst="rect">
            <a:avLst/>
          </a:prstGeom>
        </p:spPr>
        <p:txBody>
          <a:bodyPr anchorCtr="0" anchor="t" bIns="230325" lIns="230325" spcFirstLastPara="1" rIns="230325" wrap="square" tIns="230325">
            <a:normAutofit/>
          </a:bodyPr>
          <a:lstStyle>
            <a:lvl1pPr indent="-450850" lvl="0" marL="457200">
              <a:spcBef>
                <a:spcPts val="0"/>
              </a:spcBef>
              <a:spcAft>
                <a:spcPts val="0"/>
              </a:spcAft>
              <a:buSzPts val="3500"/>
              <a:buChar char="●"/>
              <a:defRPr sz="3500"/>
            </a:lvl1pPr>
            <a:lvl2pPr indent="-419100" lvl="1" marL="914400">
              <a:spcBef>
                <a:spcPts val="0"/>
              </a:spcBef>
              <a:spcAft>
                <a:spcPts val="0"/>
              </a:spcAft>
              <a:buSzPts val="3000"/>
              <a:buChar char="○"/>
              <a:defRPr sz="3000"/>
            </a:lvl2pPr>
            <a:lvl3pPr indent="-419100" lvl="2" marL="1371600">
              <a:spcBef>
                <a:spcPts val="0"/>
              </a:spcBef>
              <a:spcAft>
                <a:spcPts val="0"/>
              </a:spcAft>
              <a:buSzPts val="3000"/>
              <a:buChar char="■"/>
              <a:defRPr sz="3000"/>
            </a:lvl3pPr>
            <a:lvl4pPr indent="-419100" lvl="3" marL="1828800">
              <a:spcBef>
                <a:spcPts val="0"/>
              </a:spcBef>
              <a:spcAft>
                <a:spcPts val="0"/>
              </a:spcAft>
              <a:buSzPts val="3000"/>
              <a:buChar char="●"/>
              <a:defRPr sz="3000"/>
            </a:lvl4pPr>
            <a:lvl5pPr indent="-419100" lvl="4" marL="2286000">
              <a:spcBef>
                <a:spcPts val="0"/>
              </a:spcBef>
              <a:spcAft>
                <a:spcPts val="0"/>
              </a:spcAft>
              <a:buSzPts val="3000"/>
              <a:buChar char="○"/>
              <a:defRPr sz="3000"/>
            </a:lvl5pPr>
            <a:lvl6pPr indent="-419100" lvl="5" marL="2743200">
              <a:spcBef>
                <a:spcPts val="0"/>
              </a:spcBef>
              <a:spcAft>
                <a:spcPts val="0"/>
              </a:spcAft>
              <a:buSzPts val="3000"/>
              <a:buChar char="■"/>
              <a:defRPr sz="3000"/>
            </a:lvl6pPr>
            <a:lvl7pPr indent="-419100" lvl="6" marL="3200400">
              <a:spcBef>
                <a:spcPts val="0"/>
              </a:spcBef>
              <a:spcAft>
                <a:spcPts val="0"/>
              </a:spcAft>
              <a:buSzPts val="3000"/>
              <a:buChar char="●"/>
              <a:defRPr sz="3000"/>
            </a:lvl7pPr>
            <a:lvl8pPr indent="-419100" lvl="7" marL="365760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24" name="Google Shape;24;p5"/>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514305" y="1851303"/>
            <a:ext cx="14059200" cy="2382600"/>
          </a:xfrm>
          <a:prstGeom prst="rect">
            <a:avLst/>
          </a:prstGeom>
        </p:spPr>
        <p:txBody>
          <a:bodyPr anchorCtr="0" anchor="t" bIns="230325" lIns="230325" spcFirstLastPara="1" rIns="230325" wrap="square" tIns="230325">
            <a:norm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p:txBody>
      </p:sp>
      <p:sp>
        <p:nvSpPr>
          <p:cNvPr id="27" name="Google Shape;27;p6"/>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514305" y="2311295"/>
            <a:ext cx="4633200" cy="3143700"/>
          </a:xfrm>
          <a:prstGeom prst="rect">
            <a:avLst/>
          </a:prstGeom>
        </p:spPr>
        <p:txBody>
          <a:bodyPr anchorCtr="0" anchor="b" bIns="230325" lIns="230325" spcFirstLastPara="1" rIns="230325" wrap="square" tIns="230325">
            <a:norm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30" name="Google Shape;30;p7"/>
          <p:cNvSpPr txBox="1"/>
          <p:nvPr>
            <p:ph idx="1" type="body"/>
          </p:nvPr>
        </p:nvSpPr>
        <p:spPr>
          <a:xfrm>
            <a:off x="514305" y="5780733"/>
            <a:ext cx="4633200" cy="13226100"/>
          </a:xfrm>
          <a:prstGeom prst="rect">
            <a:avLst/>
          </a:prstGeom>
        </p:spPr>
        <p:txBody>
          <a:bodyPr anchorCtr="0" anchor="t" bIns="230325" lIns="230325" spcFirstLastPara="1" rIns="230325" wrap="square" tIns="230325">
            <a:normAutofit/>
          </a:bodyPr>
          <a:lstStyle>
            <a:lvl1pPr indent="-419100" lvl="0" marL="457200">
              <a:spcBef>
                <a:spcPts val="0"/>
              </a:spcBef>
              <a:spcAft>
                <a:spcPts val="0"/>
              </a:spcAft>
              <a:buSzPts val="3000"/>
              <a:buChar char="●"/>
              <a:defRPr sz="3000"/>
            </a:lvl1pPr>
            <a:lvl2pPr indent="-419100" lvl="1" marL="914400">
              <a:spcBef>
                <a:spcPts val="0"/>
              </a:spcBef>
              <a:spcAft>
                <a:spcPts val="0"/>
              </a:spcAft>
              <a:buSzPts val="3000"/>
              <a:buChar char="○"/>
              <a:defRPr sz="3000"/>
            </a:lvl2pPr>
            <a:lvl3pPr indent="-419100" lvl="2" marL="1371600">
              <a:spcBef>
                <a:spcPts val="0"/>
              </a:spcBef>
              <a:spcAft>
                <a:spcPts val="0"/>
              </a:spcAft>
              <a:buSzPts val="3000"/>
              <a:buChar char="■"/>
              <a:defRPr sz="3000"/>
            </a:lvl3pPr>
            <a:lvl4pPr indent="-419100" lvl="3" marL="1828800">
              <a:spcBef>
                <a:spcPts val="0"/>
              </a:spcBef>
              <a:spcAft>
                <a:spcPts val="0"/>
              </a:spcAft>
              <a:buSzPts val="3000"/>
              <a:buChar char="●"/>
              <a:defRPr sz="3000"/>
            </a:lvl4pPr>
            <a:lvl5pPr indent="-419100" lvl="4" marL="2286000">
              <a:spcBef>
                <a:spcPts val="0"/>
              </a:spcBef>
              <a:spcAft>
                <a:spcPts val="0"/>
              </a:spcAft>
              <a:buSzPts val="3000"/>
              <a:buChar char="○"/>
              <a:defRPr sz="3000"/>
            </a:lvl5pPr>
            <a:lvl6pPr indent="-419100" lvl="5" marL="2743200">
              <a:spcBef>
                <a:spcPts val="0"/>
              </a:spcBef>
              <a:spcAft>
                <a:spcPts val="0"/>
              </a:spcAft>
              <a:buSzPts val="3000"/>
              <a:buChar char="■"/>
              <a:defRPr sz="3000"/>
            </a:lvl6pPr>
            <a:lvl7pPr indent="-419100" lvl="6" marL="3200400">
              <a:spcBef>
                <a:spcPts val="0"/>
              </a:spcBef>
              <a:spcAft>
                <a:spcPts val="0"/>
              </a:spcAft>
              <a:buSzPts val="3000"/>
              <a:buChar char="●"/>
              <a:defRPr sz="3000"/>
            </a:lvl7pPr>
            <a:lvl8pPr indent="-419100" lvl="7" marL="365760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31" name="Google Shape;31;p7"/>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808913" y="1872623"/>
            <a:ext cx="10506600" cy="17017800"/>
          </a:xfrm>
          <a:prstGeom prst="rect">
            <a:avLst/>
          </a:prstGeom>
        </p:spPr>
        <p:txBody>
          <a:bodyPr anchorCtr="0" anchor="ctr" bIns="230325" lIns="230325" spcFirstLastPara="1" rIns="230325" wrap="square" tIns="230325">
            <a:normAutofit/>
          </a:bodyPr>
          <a:lstStyle>
            <a:lvl1pPr lvl="0">
              <a:spcBef>
                <a:spcPts val="0"/>
              </a:spcBef>
              <a:spcAft>
                <a:spcPts val="0"/>
              </a:spcAft>
              <a:buSzPts val="12100"/>
              <a:buNone/>
              <a:defRPr sz="12100"/>
            </a:lvl1pPr>
            <a:lvl2pPr lvl="1">
              <a:spcBef>
                <a:spcPts val="0"/>
              </a:spcBef>
              <a:spcAft>
                <a:spcPts val="0"/>
              </a:spcAft>
              <a:buSzPts val="12100"/>
              <a:buNone/>
              <a:defRPr sz="12100"/>
            </a:lvl2pPr>
            <a:lvl3pPr lvl="2">
              <a:spcBef>
                <a:spcPts val="0"/>
              </a:spcBef>
              <a:spcAft>
                <a:spcPts val="0"/>
              </a:spcAft>
              <a:buSzPts val="12100"/>
              <a:buNone/>
              <a:defRPr sz="12100"/>
            </a:lvl3pPr>
            <a:lvl4pPr lvl="3">
              <a:spcBef>
                <a:spcPts val="0"/>
              </a:spcBef>
              <a:spcAft>
                <a:spcPts val="0"/>
              </a:spcAft>
              <a:buSzPts val="12100"/>
              <a:buNone/>
              <a:defRPr sz="12100"/>
            </a:lvl4pPr>
            <a:lvl5pPr lvl="4">
              <a:spcBef>
                <a:spcPts val="0"/>
              </a:spcBef>
              <a:spcAft>
                <a:spcPts val="0"/>
              </a:spcAft>
              <a:buSzPts val="12100"/>
              <a:buNone/>
              <a:defRPr sz="12100"/>
            </a:lvl5pPr>
            <a:lvl6pPr lvl="5">
              <a:spcBef>
                <a:spcPts val="0"/>
              </a:spcBef>
              <a:spcAft>
                <a:spcPts val="0"/>
              </a:spcAft>
              <a:buSzPts val="12100"/>
              <a:buNone/>
              <a:defRPr sz="12100"/>
            </a:lvl6pPr>
            <a:lvl7pPr lvl="6">
              <a:spcBef>
                <a:spcPts val="0"/>
              </a:spcBef>
              <a:spcAft>
                <a:spcPts val="0"/>
              </a:spcAft>
              <a:buSzPts val="12100"/>
              <a:buNone/>
              <a:defRPr sz="12100"/>
            </a:lvl7pPr>
            <a:lvl8pPr lvl="7">
              <a:spcBef>
                <a:spcPts val="0"/>
              </a:spcBef>
              <a:spcAft>
                <a:spcPts val="0"/>
              </a:spcAft>
              <a:buSzPts val="12100"/>
              <a:buNone/>
              <a:defRPr sz="12100"/>
            </a:lvl8pPr>
            <a:lvl9pPr lvl="8">
              <a:spcBef>
                <a:spcPts val="0"/>
              </a:spcBef>
              <a:spcAft>
                <a:spcPts val="0"/>
              </a:spcAft>
              <a:buSzPts val="12100"/>
              <a:buNone/>
              <a:defRPr sz="12100"/>
            </a:lvl9pPr>
          </a:lstStyle>
          <a:p/>
        </p:txBody>
      </p:sp>
      <p:sp>
        <p:nvSpPr>
          <p:cNvPr id="34" name="Google Shape;34;p8"/>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7543800" y="-520"/>
            <a:ext cx="7543800" cy="21396900"/>
          </a:xfrm>
          <a:prstGeom prst="rect">
            <a:avLst/>
          </a:prstGeom>
          <a:solidFill>
            <a:schemeClr val="lt2"/>
          </a:solidFill>
          <a:ln>
            <a:noFill/>
          </a:ln>
        </p:spPr>
        <p:txBody>
          <a:bodyPr anchorCtr="0" anchor="ctr" bIns="230325" lIns="230325" spcFirstLastPara="1" rIns="230325" wrap="square" tIns="2303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438075" y="5130006"/>
            <a:ext cx="6674700" cy="6166500"/>
          </a:xfrm>
          <a:prstGeom prst="rect">
            <a:avLst/>
          </a:prstGeom>
        </p:spPr>
        <p:txBody>
          <a:bodyPr anchorCtr="0" anchor="b" bIns="230325" lIns="230325" spcFirstLastPara="1" rIns="230325" wrap="square" tIns="230325">
            <a:normAutofit/>
          </a:bodyPr>
          <a:lstStyle>
            <a:lvl1pPr lvl="0" algn="ctr">
              <a:spcBef>
                <a:spcPts val="0"/>
              </a:spcBef>
              <a:spcAft>
                <a:spcPts val="0"/>
              </a:spcAft>
              <a:buSzPts val="10600"/>
              <a:buNone/>
              <a:defRPr sz="10600"/>
            </a:lvl1pPr>
            <a:lvl2pPr lvl="1" algn="ctr">
              <a:spcBef>
                <a:spcPts val="0"/>
              </a:spcBef>
              <a:spcAft>
                <a:spcPts val="0"/>
              </a:spcAft>
              <a:buSzPts val="10600"/>
              <a:buNone/>
              <a:defRPr sz="10600"/>
            </a:lvl2pPr>
            <a:lvl3pPr lvl="2" algn="ctr">
              <a:spcBef>
                <a:spcPts val="0"/>
              </a:spcBef>
              <a:spcAft>
                <a:spcPts val="0"/>
              </a:spcAft>
              <a:buSzPts val="10600"/>
              <a:buNone/>
              <a:defRPr sz="10600"/>
            </a:lvl3pPr>
            <a:lvl4pPr lvl="3" algn="ctr">
              <a:spcBef>
                <a:spcPts val="0"/>
              </a:spcBef>
              <a:spcAft>
                <a:spcPts val="0"/>
              </a:spcAft>
              <a:buSzPts val="10600"/>
              <a:buNone/>
              <a:defRPr sz="10600"/>
            </a:lvl4pPr>
            <a:lvl5pPr lvl="4" algn="ctr">
              <a:spcBef>
                <a:spcPts val="0"/>
              </a:spcBef>
              <a:spcAft>
                <a:spcPts val="0"/>
              </a:spcAft>
              <a:buSzPts val="10600"/>
              <a:buNone/>
              <a:defRPr sz="10600"/>
            </a:lvl5pPr>
            <a:lvl6pPr lvl="5" algn="ctr">
              <a:spcBef>
                <a:spcPts val="0"/>
              </a:spcBef>
              <a:spcAft>
                <a:spcPts val="0"/>
              </a:spcAft>
              <a:buSzPts val="10600"/>
              <a:buNone/>
              <a:defRPr sz="10600"/>
            </a:lvl6pPr>
            <a:lvl7pPr lvl="6" algn="ctr">
              <a:spcBef>
                <a:spcPts val="0"/>
              </a:spcBef>
              <a:spcAft>
                <a:spcPts val="0"/>
              </a:spcAft>
              <a:buSzPts val="10600"/>
              <a:buNone/>
              <a:defRPr sz="10600"/>
            </a:lvl7pPr>
            <a:lvl8pPr lvl="7" algn="ctr">
              <a:spcBef>
                <a:spcPts val="0"/>
              </a:spcBef>
              <a:spcAft>
                <a:spcPts val="0"/>
              </a:spcAft>
              <a:buSzPts val="10600"/>
              <a:buNone/>
              <a:defRPr sz="10600"/>
            </a:lvl8pPr>
            <a:lvl9pPr lvl="8" algn="ctr">
              <a:spcBef>
                <a:spcPts val="0"/>
              </a:spcBef>
              <a:spcAft>
                <a:spcPts val="0"/>
              </a:spcAft>
              <a:buSzPts val="10600"/>
              <a:buNone/>
              <a:defRPr sz="10600"/>
            </a:lvl9pPr>
          </a:lstStyle>
          <a:p/>
        </p:txBody>
      </p:sp>
      <p:sp>
        <p:nvSpPr>
          <p:cNvPr id="38" name="Google Shape;38;p9"/>
          <p:cNvSpPr txBox="1"/>
          <p:nvPr>
            <p:ph idx="1" type="subTitle"/>
          </p:nvPr>
        </p:nvSpPr>
        <p:spPr>
          <a:xfrm>
            <a:off x="438075" y="11660787"/>
            <a:ext cx="6674700" cy="5138100"/>
          </a:xfrm>
          <a:prstGeom prst="rect">
            <a:avLst/>
          </a:prstGeom>
        </p:spPr>
        <p:txBody>
          <a:bodyPr anchorCtr="0" anchor="t" bIns="230325" lIns="230325" spcFirstLastPara="1" rIns="230325" wrap="square" tIns="230325">
            <a:norm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
        <p:nvSpPr>
          <p:cNvPr id="39" name="Google Shape;39;p9"/>
          <p:cNvSpPr txBox="1"/>
          <p:nvPr>
            <p:ph idx="2" type="body"/>
          </p:nvPr>
        </p:nvSpPr>
        <p:spPr>
          <a:xfrm>
            <a:off x="8150175" y="3012151"/>
            <a:ext cx="6330900" cy="15371700"/>
          </a:xfrm>
          <a:prstGeom prst="rect">
            <a:avLst/>
          </a:prstGeom>
        </p:spPr>
        <p:txBody>
          <a:bodyPr anchorCtr="0" anchor="ctr" bIns="230325" lIns="230325" spcFirstLastPara="1" rIns="230325" wrap="square" tIns="230325">
            <a:normAutofit/>
          </a:bodyPr>
          <a:lstStyle>
            <a:lvl1pPr indent="-514350" lvl="0" marL="457200">
              <a:spcBef>
                <a:spcPts val="0"/>
              </a:spcBef>
              <a:spcAft>
                <a:spcPts val="0"/>
              </a:spcAft>
              <a:buSzPts val="4500"/>
              <a:buChar char="●"/>
              <a:defRPr/>
            </a:lvl1pPr>
            <a:lvl2pPr indent="-450850" lvl="1" marL="914400">
              <a:spcBef>
                <a:spcPts val="0"/>
              </a:spcBef>
              <a:spcAft>
                <a:spcPts val="0"/>
              </a:spcAft>
              <a:buSzPts val="3500"/>
              <a:buChar char="○"/>
              <a:defRPr/>
            </a:lvl2pPr>
            <a:lvl3pPr indent="-450850" lvl="2" marL="1371600">
              <a:spcBef>
                <a:spcPts val="0"/>
              </a:spcBef>
              <a:spcAft>
                <a:spcPts val="0"/>
              </a:spcAft>
              <a:buSzPts val="3500"/>
              <a:buChar char="■"/>
              <a:defRPr/>
            </a:lvl3pPr>
            <a:lvl4pPr indent="-450850" lvl="3" marL="1828800">
              <a:spcBef>
                <a:spcPts val="0"/>
              </a:spcBef>
              <a:spcAft>
                <a:spcPts val="0"/>
              </a:spcAft>
              <a:buSzPts val="3500"/>
              <a:buChar char="●"/>
              <a:defRPr/>
            </a:lvl4pPr>
            <a:lvl5pPr indent="-450850" lvl="4" marL="2286000">
              <a:spcBef>
                <a:spcPts val="0"/>
              </a:spcBef>
              <a:spcAft>
                <a:spcPts val="0"/>
              </a:spcAft>
              <a:buSzPts val="3500"/>
              <a:buChar char="○"/>
              <a:defRPr/>
            </a:lvl5pPr>
            <a:lvl6pPr indent="-450850" lvl="5" marL="2743200">
              <a:spcBef>
                <a:spcPts val="0"/>
              </a:spcBef>
              <a:spcAft>
                <a:spcPts val="0"/>
              </a:spcAft>
              <a:buSzPts val="3500"/>
              <a:buChar char="■"/>
              <a:defRPr/>
            </a:lvl6pPr>
            <a:lvl7pPr indent="-450850" lvl="6" marL="3200400">
              <a:spcBef>
                <a:spcPts val="0"/>
              </a:spcBef>
              <a:spcAft>
                <a:spcPts val="0"/>
              </a:spcAft>
              <a:buSzPts val="3500"/>
              <a:buChar char="●"/>
              <a:defRPr/>
            </a:lvl7pPr>
            <a:lvl8pPr indent="-450850" lvl="7" marL="3657600">
              <a:spcBef>
                <a:spcPts val="0"/>
              </a:spcBef>
              <a:spcAft>
                <a:spcPts val="0"/>
              </a:spcAft>
              <a:buSzPts val="3500"/>
              <a:buChar char="○"/>
              <a:defRPr/>
            </a:lvl8pPr>
            <a:lvl9pPr indent="-450850" lvl="8" marL="4114800">
              <a:spcBef>
                <a:spcPts val="0"/>
              </a:spcBef>
              <a:spcAft>
                <a:spcPts val="0"/>
              </a:spcAft>
              <a:buSzPts val="3500"/>
              <a:buChar char="■"/>
              <a:defRPr/>
            </a:lvl9pPr>
          </a:lstStyle>
          <a:p/>
        </p:txBody>
      </p:sp>
      <p:sp>
        <p:nvSpPr>
          <p:cNvPr id="40" name="Google Shape;40;p9"/>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514305" y="17599184"/>
            <a:ext cx="9897900" cy="2517300"/>
          </a:xfrm>
          <a:prstGeom prst="rect">
            <a:avLst/>
          </a:prstGeom>
        </p:spPr>
        <p:txBody>
          <a:bodyPr anchorCtr="0" anchor="ctr" bIns="230325" lIns="230325" spcFirstLastPara="1" rIns="230325" wrap="square" tIns="230325">
            <a:normAutofit/>
          </a:bodyPr>
          <a:lstStyle>
            <a:lvl1pPr indent="-228600" lvl="0" marL="457200">
              <a:lnSpc>
                <a:spcPct val="100000"/>
              </a:lnSpc>
              <a:spcBef>
                <a:spcPts val="0"/>
              </a:spcBef>
              <a:spcAft>
                <a:spcPts val="0"/>
              </a:spcAft>
              <a:buSzPts val="4500"/>
              <a:buNone/>
              <a:defRPr/>
            </a:lvl1pPr>
          </a:lstStyle>
          <a:p/>
        </p:txBody>
      </p:sp>
      <p:sp>
        <p:nvSpPr>
          <p:cNvPr id="43" name="Google Shape;43;p10"/>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4305" y="1851303"/>
            <a:ext cx="14059200" cy="2382600"/>
          </a:xfrm>
          <a:prstGeom prst="rect">
            <a:avLst/>
          </a:prstGeom>
          <a:noFill/>
          <a:ln>
            <a:noFill/>
          </a:ln>
        </p:spPr>
        <p:txBody>
          <a:bodyPr anchorCtr="0" anchor="t" bIns="230325" lIns="230325" spcFirstLastPara="1" rIns="230325" wrap="square" tIns="230325">
            <a:normAutofit/>
          </a:bodyPr>
          <a:lstStyle>
            <a:lvl1pPr lvl="0">
              <a:spcBef>
                <a:spcPts val="0"/>
              </a:spcBef>
              <a:spcAft>
                <a:spcPts val="0"/>
              </a:spcAft>
              <a:buClr>
                <a:schemeClr val="dk1"/>
              </a:buClr>
              <a:buSzPts val="7100"/>
              <a:buNone/>
              <a:defRPr sz="7100">
                <a:solidFill>
                  <a:schemeClr val="dk1"/>
                </a:solidFill>
              </a:defRPr>
            </a:lvl1pPr>
            <a:lvl2pPr lvl="1">
              <a:spcBef>
                <a:spcPts val="0"/>
              </a:spcBef>
              <a:spcAft>
                <a:spcPts val="0"/>
              </a:spcAft>
              <a:buClr>
                <a:schemeClr val="dk1"/>
              </a:buClr>
              <a:buSzPts val="7100"/>
              <a:buNone/>
              <a:defRPr sz="7100">
                <a:solidFill>
                  <a:schemeClr val="dk1"/>
                </a:solidFill>
              </a:defRPr>
            </a:lvl2pPr>
            <a:lvl3pPr lvl="2">
              <a:spcBef>
                <a:spcPts val="0"/>
              </a:spcBef>
              <a:spcAft>
                <a:spcPts val="0"/>
              </a:spcAft>
              <a:buClr>
                <a:schemeClr val="dk1"/>
              </a:buClr>
              <a:buSzPts val="7100"/>
              <a:buNone/>
              <a:defRPr sz="7100">
                <a:solidFill>
                  <a:schemeClr val="dk1"/>
                </a:solidFill>
              </a:defRPr>
            </a:lvl3pPr>
            <a:lvl4pPr lvl="3">
              <a:spcBef>
                <a:spcPts val="0"/>
              </a:spcBef>
              <a:spcAft>
                <a:spcPts val="0"/>
              </a:spcAft>
              <a:buClr>
                <a:schemeClr val="dk1"/>
              </a:buClr>
              <a:buSzPts val="7100"/>
              <a:buNone/>
              <a:defRPr sz="7100">
                <a:solidFill>
                  <a:schemeClr val="dk1"/>
                </a:solidFill>
              </a:defRPr>
            </a:lvl4pPr>
            <a:lvl5pPr lvl="4">
              <a:spcBef>
                <a:spcPts val="0"/>
              </a:spcBef>
              <a:spcAft>
                <a:spcPts val="0"/>
              </a:spcAft>
              <a:buClr>
                <a:schemeClr val="dk1"/>
              </a:buClr>
              <a:buSzPts val="7100"/>
              <a:buNone/>
              <a:defRPr sz="7100">
                <a:solidFill>
                  <a:schemeClr val="dk1"/>
                </a:solidFill>
              </a:defRPr>
            </a:lvl5pPr>
            <a:lvl6pPr lvl="5">
              <a:spcBef>
                <a:spcPts val="0"/>
              </a:spcBef>
              <a:spcAft>
                <a:spcPts val="0"/>
              </a:spcAft>
              <a:buClr>
                <a:schemeClr val="dk1"/>
              </a:buClr>
              <a:buSzPts val="7100"/>
              <a:buNone/>
              <a:defRPr sz="7100">
                <a:solidFill>
                  <a:schemeClr val="dk1"/>
                </a:solidFill>
              </a:defRPr>
            </a:lvl6pPr>
            <a:lvl7pPr lvl="6">
              <a:spcBef>
                <a:spcPts val="0"/>
              </a:spcBef>
              <a:spcAft>
                <a:spcPts val="0"/>
              </a:spcAft>
              <a:buClr>
                <a:schemeClr val="dk1"/>
              </a:buClr>
              <a:buSzPts val="7100"/>
              <a:buNone/>
              <a:defRPr sz="7100">
                <a:solidFill>
                  <a:schemeClr val="dk1"/>
                </a:solidFill>
              </a:defRPr>
            </a:lvl7pPr>
            <a:lvl8pPr lvl="7">
              <a:spcBef>
                <a:spcPts val="0"/>
              </a:spcBef>
              <a:spcAft>
                <a:spcPts val="0"/>
              </a:spcAft>
              <a:buClr>
                <a:schemeClr val="dk1"/>
              </a:buClr>
              <a:buSzPts val="7100"/>
              <a:buNone/>
              <a:defRPr sz="7100">
                <a:solidFill>
                  <a:schemeClr val="dk1"/>
                </a:solidFill>
              </a:defRPr>
            </a:lvl8pPr>
            <a:lvl9pPr lvl="8">
              <a:spcBef>
                <a:spcPts val="0"/>
              </a:spcBef>
              <a:spcAft>
                <a:spcPts val="0"/>
              </a:spcAft>
              <a:buClr>
                <a:schemeClr val="dk1"/>
              </a:buClr>
              <a:buSzPts val="7100"/>
              <a:buNone/>
              <a:defRPr sz="7100">
                <a:solidFill>
                  <a:schemeClr val="dk1"/>
                </a:solidFill>
              </a:defRPr>
            </a:lvl9pPr>
          </a:lstStyle>
          <a:p/>
        </p:txBody>
      </p:sp>
      <p:sp>
        <p:nvSpPr>
          <p:cNvPr id="7" name="Google Shape;7;p1"/>
          <p:cNvSpPr txBox="1"/>
          <p:nvPr>
            <p:ph idx="1" type="body"/>
          </p:nvPr>
        </p:nvSpPr>
        <p:spPr>
          <a:xfrm>
            <a:off x="514305" y="4794294"/>
            <a:ext cx="14059200" cy="14212200"/>
          </a:xfrm>
          <a:prstGeom prst="rect">
            <a:avLst/>
          </a:prstGeom>
          <a:noFill/>
          <a:ln>
            <a:noFill/>
          </a:ln>
        </p:spPr>
        <p:txBody>
          <a:bodyPr anchorCtr="0" anchor="t" bIns="230325" lIns="230325" spcFirstLastPara="1" rIns="230325" wrap="square" tIns="230325">
            <a:normAutofit/>
          </a:bodyPr>
          <a:lstStyle>
            <a:lvl1pPr indent="-514350" lvl="0" marL="457200">
              <a:lnSpc>
                <a:spcPct val="115000"/>
              </a:lnSpc>
              <a:spcBef>
                <a:spcPts val="0"/>
              </a:spcBef>
              <a:spcAft>
                <a:spcPts val="0"/>
              </a:spcAft>
              <a:buClr>
                <a:schemeClr val="dk2"/>
              </a:buClr>
              <a:buSzPts val="4500"/>
              <a:buChar char="●"/>
              <a:defRPr sz="4500">
                <a:solidFill>
                  <a:schemeClr val="dk2"/>
                </a:solidFill>
              </a:defRPr>
            </a:lvl1pPr>
            <a:lvl2pPr indent="-450850" lvl="1" marL="914400">
              <a:lnSpc>
                <a:spcPct val="115000"/>
              </a:lnSpc>
              <a:spcBef>
                <a:spcPts val="0"/>
              </a:spcBef>
              <a:spcAft>
                <a:spcPts val="0"/>
              </a:spcAft>
              <a:buClr>
                <a:schemeClr val="dk2"/>
              </a:buClr>
              <a:buSzPts val="3500"/>
              <a:buChar char="○"/>
              <a:defRPr sz="3500">
                <a:solidFill>
                  <a:schemeClr val="dk2"/>
                </a:solidFill>
              </a:defRPr>
            </a:lvl2pPr>
            <a:lvl3pPr indent="-450850" lvl="2" marL="1371600">
              <a:lnSpc>
                <a:spcPct val="115000"/>
              </a:lnSpc>
              <a:spcBef>
                <a:spcPts val="0"/>
              </a:spcBef>
              <a:spcAft>
                <a:spcPts val="0"/>
              </a:spcAft>
              <a:buClr>
                <a:schemeClr val="dk2"/>
              </a:buClr>
              <a:buSzPts val="3500"/>
              <a:buChar char="■"/>
              <a:defRPr sz="3500">
                <a:solidFill>
                  <a:schemeClr val="dk2"/>
                </a:solidFill>
              </a:defRPr>
            </a:lvl3pPr>
            <a:lvl4pPr indent="-450850" lvl="3" marL="1828800">
              <a:lnSpc>
                <a:spcPct val="115000"/>
              </a:lnSpc>
              <a:spcBef>
                <a:spcPts val="0"/>
              </a:spcBef>
              <a:spcAft>
                <a:spcPts val="0"/>
              </a:spcAft>
              <a:buClr>
                <a:schemeClr val="dk2"/>
              </a:buClr>
              <a:buSzPts val="3500"/>
              <a:buChar char="●"/>
              <a:defRPr sz="3500">
                <a:solidFill>
                  <a:schemeClr val="dk2"/>
                </a:solidFill>
              </a:defRPr>
            </a:lvl4pPr>
            <a:lvl5pPr indent="-450850" lvl="4" marL="2286000">
              <a:lnSpc>
                <a:spcPct val="115000"/>
              </a:lnSpc>
              <a:spcBef>
                <a:spcPts val="0"/>
              </a:spcBef>
              <a:spcAft>
                <a:spcPts val="0"/>
              </a:spcAft>
              <a:buClr>
                <a:schemeClr val="dk2"/>
              </a:buClr>
              <a:buSzPts val="3500"/>
              <a:buChar char="○"/>
              <a:defRPr sz="3500">
                <a:solidFill>
                  <a:schemeClr val="dk2"/>
                </a:solidFill>
              </a:defRPr>
            </a:lvl5pPr>
            <a:lvl6pPr indent="-450850" lvl="5" marL="2743200">
              <a:lnSpc>
                <a:spcPct val="115000"/>
              </a:lnSpc>
              <a:spcBef>
                <a:spcPts val="0"/>
              </a:spcBef>
              <a:spcAft>
                <a:spcPts val="0"/>
              </a:spcAft>
              <a:buClr>
                <a:schemeClr val="dk2"/>
              </a:buClr>
              <a:buSzPts val="3500"/>
              <a:buChar char="■"/>
              <a:defRPr sz="3500">
                <a:solidFill>
                  <a:schemeClr val="dk2"/>
                </a:solidFill>
              </a:defRPr>
            </a:lvl6pPr>
            <a:lvl7pPr indent="-450850" lvl="6" marL="3200400">
              <a:lnSpc>
                <a:spcPct val="115000"/>
              </a:lnSpc>
              <a:spcBef>
                <a:spcPts val="0"/>
              </a:spcBef>
              <a:spcAft>
                <a:spcPts val="0"/>
              </a:spcAft>
              <a:buClr>
                <a:schemeClr val="dk2"/>
              </a:buClr>
              <a:buSzPts val="3500"/>
              <a:buChar char="●"/>
              <a:defRPr sz="3500">
                <a:solidFill>
                  <a:schemeClr val="dk2"/>
                </a:solidFill>
              </a:defRPr>
            </a:lvl7pPr>
            <a:lvl8pPr indent="-450850" lvl="7" marL="3657600">
              <a:lnSpc>
                <a:spcPct val="115000"/>
              </a:lnSpc>
              <a:spcBef>
                <a:spcPts val="0"/>
              </a:spcBef>
              <a:spcAft>
                <a:spcPts val="0"/>
              </a:spcAft>
              <a:buClr>
                <a:schemeClr val="dk2"/>
              </a:buClr>
              <a:buSzPts val="3500"/>
              <a:buChar char="○"/>
              <a:defRPr sz="3500">
                <a:solidFill>
                  <a:schemeClr val="dk2"/>
                </a:solidFill>
              </a:defRPr>
            </a:lvl8pPr>
            <a:lvl9pPr indent="-450850" lvl="8" marL="4114800">
              <a:lnSpc>
                <a:spcPct val="115000"/>
              </a:lnSpc>
              <a:spcBef>
                <a:spcPts val="0"/>
              </a:spcBef>
              <a:spcAft>
                <a:spcPts val="0"/>
              </a:spcAft>
              <a:buClr>
                <a:schemeClr val="dk2"/>
              </a:buClr>
              <a:buSzPts val="3500"/>
              <a:buChar char="■"/>
              <a:defRPr sz="3500">
                <a:solidFill>
                  <a:schemeClr val="dk2"/>
                </a:solidFill>
              </a:defRPr>
            </a:lvl9pPr>
          </a:lstStyle>
          <a:p/>
        </p:txBody>
      </p:sp>
      <p:sp>
        <p:nvSpPr>
          <p:cNvPr id="8" name="Google Shape;8;p1"/>
          <p:cNvSpPr txBox="1"/>
          <p:nvPr>
            <p:ph idx="12" type="sldNum"/>
          </p:nvPr>
        </p:nvSpPr>
        <p:spPr>
          <a:xfrm>
            <a:off x="13979555" y="19398973"/>
            <a:ext cx="905700" cy="1637700"/>
          </a:xfrm>
          <a:prstGeom prst="rect">
            <a:avLst/>
          </a:prstGeom>
          <a:noFill/>
          <a:ln>
            <a:noFill/>
          </a:ln>
        </p:spPr>
        <p:txBody>
          <a:bodyPr anchorCtr="0" anchor="ctr" bIns="230325" lIns="230325" spcFirstLastPara="1" rIns="230325" wrap="square" tIns="230325">
            <a:normAutofit/>
          </a:bodyPr>
          <a:lstStyle>
            <a:lvl1pPr lvl="0" algn="r">
              <a:buNone/>
              <a:defRPr sz="2500">
                <a:solidFill>
                  <a:schemeClr val="dk2"/>
                </a:solidFill>
              </a:defRPr>
            </a:lvl1pPr>
            <a:lvl2pPr lvl="1" algn="r">
              <a:buNone/>
              <a:defRPr sz="2500">
                <a:solidFill>
                  <a:schemeClr val="dk2"/>
                </a:solidFill>
              </a:defRPr>
            </a:lvl2pPr>
            <a:lvl3pPr lvl="2" algn="r">
              <a:buNone/>
              <a:defRPr sz="2500">
                <a:solidFill>
                  <a:schemeClr val="dk2"/>
                </a:solidFill>
              </a:defRPr>
            </a:lvl3pPr>
            <a:lvl4pPr lvl="3" algn="r">
              <a:buNone/>
              <a:defRPr sz="2500">
                <a:solidFill>
                  <a:schemeClr val="dk2"/>
                </a:solidFill>
              </a:defRPr>
            </a:lvl4pPr>
            <a:lvl5pPr lvl="4" algn="r">
              <a:buNone/>
              <a:defRPr sz="2500">
                <a:solidFill>
                  <a:schemeClr val="dk2"/>
                </a:solidFill>
              </a:defRPr>
            </a:lvl5pPr>
            <a:lvl6pPr lvl="5" algn="r">
              <a:buNone/>
              <a:defRPr sz="2500">
                <a:solidFill>
                  <a:schemeClr val="dk2"/>
                </a:solidFill>
              </a:defRPr>
            </a:lvl6pPr>
            <a:lvl7pPr lvl="6" algn="r">
              <a:buNone/>
              <a:defRPr sz="2500">
                <a:solidFill>
                  <a:schemeClr val="dk2"/>
                </a:solidFill>
              </a:defRPr>
            </a:lvl7pPr>
            <a:lvl8pPr lvl="7" algn="r">
              <a:buNone/>
              <a:defRPr sz="2500">
                <a:solidFill>
                  <a:schemeClr val="dk2"/>
                </a:solidFill>
              </a:defRPr>
            </a:lvl8pPr>
            <a:lvl9pPr lvl="8" algn="r">
              <a:buNone/>
              <a:defRPr sz="25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3.jp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18975" y="12859625"/>
            <a:ext cx="7657001" cy="7552029"/>
          </a:xfrm>
          <a:prstGeom prst="rect">
            <a:avLst/>
          </a:prstGeom>
          <a:noFill/>
          <a:ln>
            <a:noFill/>
          </a:ln>
        </p:spPr>
      </p:pic>
      <p:sp>
        <p:nvSpPr>
          <p:cNvPr id="55" name="Google Shape;55;p13"/>
          <p:cNvSpPr/>
          <p:nvPr/>
        </p:nvSpPr>
        <p:spPr>
          <a:xfrm>
            <a:off x="0" y="74"/>
            <a:ext cx="15087600" cy="9000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64525" lIns="64525" spcFirstLastPara="1" rIns="64525" wrap="square" tIns="64525">
            <a:noAutofit/>
          </a:bodyPr>
          <a:lstStyle/>
          <a:p>
            <a:pPr indent="0" lvl="0" marL="0" rtl="0" algn="l">
              <a:spcBef>
                <a:spcPts val="0"/>
              </a:spcBef>
              <a:spcAft>
                <a:spcPts val="0"/>
              </a:spcAft>
              <a:buNone/>
            </a:pPr>
            <a:r>
              <a:t/>
            </a:r>
            <a:endParaRPr sz="1000">
              <a:solidFill>
                <a:schemeClr val="dk1"/>
              </a:solidFill>
            </a:endParaRPr>
          </a:p>
        </p:txBody>
      </p:sp>
      <p:sp>
        <p:nvSpPr>
          <p:cNvPr id="56" name="Google Shape;56;p13"/>
          <p:cNvSpPr txBox="1"/>
          <p:nvPr/>
        </p:nvSpPr>
        <p:spPr>
          <a:xfrm>
            <a:off x="7712950" y="20639500"/>
            <a:ext cx="7310100" cy="822900"/>
          </a:xfrm>
          <a:prstGeom prst="rect">
            <a:avLst/>
          </a:prstGeom>
          <a:noFill/>
          <a:ln>
            <a:noFill/>
          </a:ln>
        </p:spPr>
        <p:txBody>
          <a:bodyPr anchorCtr="0" anchor="t" bIns="64525" lIns="64525" spcFirstLastPara="1" rIns="64525" wrap="square" tIns="64525">
            <a:spAutoFit/>
          </a:bodyPr>
          <a:lstStyle/>
          <a:p>
            <a:pPr indent="0" lvl="0" marL="0" rtl="0" algn="l">
              <a:spcBef>
                <a:spcPts val="0"/>
              </a:spcBef>
              <a:spcAft>
                <a:spcPts val="0"/>
              </a:spcAft>
              <a:buNone/>
            </a:pPr>
            <a:r>
              <a:rPr b="1" lang="en" sz="4500">
                <a:solidFill>
                  <a:schemeClr val="dk1"/>
                </a:solidFill>
              </a:rPr>
              <a:t>UNIVERSITY OF TWENTE.</a:t>
            </a:r>
            <a:endParaRPr b="1" sz="4500">
              <a:solidFill>
                <a:schemeClr val="dk1"/>
              </a:solidFill>
            </a:endParaRPr>
          </a:p>
        </p:txBody>
      </p:sp>
      <p:sp>
        <p:nvSpPr>
          <p:cNvPr id="57" name="Google Shape;57;p13"/>
          <p:cNvSpPr/>
          <p:nvPr/>
        </p:nvSpPr>
        <p:spPr>
          <a:xfrm>
            <a:off x="237200" y="4095575"/>
            <a:ext cx="7310100" cy="5301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latin typeface="Merriweather"/>
                <a:ea typeface="Merriweather"/>
                <a:cs typeface="Merriweather"/>
                <a:sym typeface="Merriweather"/>
              </a:rPr>
              <a:t>System Requirements</a:t>
            </a:r>
            <a:endParaRPr sz="2700">
              <a:solidFill>
                <a:schemeClr val="lt1"/>
              </a:solidFill>
              <a:latin typeface="Merriweather"/>
              <a:ea typeface="Merriweather"/>
              <a:cs typeface="Merriweather"/>
              <a:sym typeface="Merriweather"/>
            </a:endParaRPr>
          </a:p>
        </p:txBody>
      </p:sp>
      <p:pic>
        <p:nvPicPr>
          <p:cNvPr id="58" name="Google Shape;58;p13"/>
          <p:cNvPicPr preferRelativeResize="0"/>
          <p:nvPr/>
        </p:nvPicPr>
        <p:blipFill rotWithShape="1">
          <a:blip r:embed="rId4">
            <a:alphaModFix/>
          </a:blip>
          <a:srcRect b="2971" l="7663" r="48719" t="46233"/>
          <a:stretch/>
        </p:blipFill>
        <p:spPr>
          <a:xfrm>
            <a:off x="4323250" y="0"/>
            <a:ext cx="6565161" cy="900000"/>
          </a:xfrm>
          <a:prstGeom prst="rect">
            <a:avLst/>
          </a:prstGeom>
          <a:noFill/>
          <a:ln>
            <a:noFill/>
          </a:ln>
        </p:spPr>
      </p:pic>
      <p:sp>
        <p:nvSpPr>
          <p:cNvPr id="59" name="Google Shape;59;p13"/>
          <p:cNvSpPr txBox="1"/>
          <p:nvPr/>
        </p:nvSpPr>
        <p:spPr>
          <a:xfrm>
            <a:off x="4019550" y="75"/>
            <a:ext cx="7162800" cy="853800"/>
          </a:xfrm>
          <a:prstGeom prst="rect">
            <a:avLst/>
          </a:prstGeom>
          <a:noFill/>
          <a:ln>
            <a:noFill/>
          </a:ln>
        </p:spPr>
        <p:txBody>
          <a:bodyPr anchorCtr="0" anchor="t" bIns="64525" lIns="64525" spcFirstLastPara="1" rIns="64525" wrap="square" tIns="64525">
            <a:spAutoFit/>
          </a:bodyPr>
          <a:lstStyle/>
          <a:p>
            <a:pPr indent="0" lvl="0" marL="0" rtl="0" algn="ctr">
              <a:spcBef>
                <a:spcPts val="0"/>
              </a:spcBef>
              <a:spcAft>
                <a:spcPts val="0"/>
              </a:spcAft>
              <a:buNone/>
            </a:pPr>
            <a:r>
              <a:rPr b="1" lang="en" sz="4700">
                <a:solidFill>
                  <a:schemeClr val="lt1"/>
                </a:solidFill>
                <a:latin typeface="Merriweather"/>
                <a:ea typeface="Merriweather"/>
                <a:cs typeface="Merriweather"/>
                <a:sym typeface="Merriweather"/>
              </a:rPr>
              <a:t>Systems Engineering</a:t>
            </a:r>
            <a:endParaRPr b="1" sz="4700">
              <a:solidFill>
                <a:schemeClr val="lt1"/>
              </a:solidFill>
              <a:latin typeface="Merriweather"/>
              <a:ea typeface="Merriweather"/>
              <a:cs typeface="Merriweather"/>
              <a:sym typeface="Merriweather"/>
            </a:endParaRPr>
          </a:p>
        </p:txBody>
      </p:sp>
      <p:sp>
        <p:nvSpPr>
          <p:cNvPr id="60" name="Google Shape;60;p13"/>
          <p:cNvSpPr txBox="1"/>
          <p:nvPr/>
        </p:nvSpPr>
        <p:spPr>
          <a:xfrm>
            <a:off x="11010925" y="173700"/>
            <a:ext cx="4005000" cy="552600"/>
          </a:xfrm>
          <a:prstGeom prst="rect">
            <a:avLst/>
          </a:prstGeom>
          <a:noFill/>
          <a:ln>
            <a:noFill/>
          </a:ln>
        </p:spPr>
        <p:txBody>
          <a:bodyPr anchorCtr="0" anchor="ctr" bIns="64525" lIns="64525" spcFirstLastPara="1" rIns="64525" wrap="square" tIns="64525">
            <a:noAutofit/>
          </a:bodyPr>
          <a:lstStyle/>
          <a:p>
            <a:pPr indent="0" lvl="0" marL="0" rtl="0" algn="ctr">
              <a:spcBef>
                <a:spcPts val="0"/>
              </a:spcBef>
              <a:spcAft>
                <a:spcPts val="0"/>
              </a:spcAft>
              <a:buNone/>
            </a:pPr>
            <a:r>
              <a:rPr b="1" lang="en" sz="1500">
                <a:solidFill>
                  <a:schemeClr val="lt1"/>
                </a:solidFill>
              </a:rPr>
              <a:t>Kirtan Premprakash Patel (s2935848), </a:t>
            </a:r>
            <a:endParaRPr b="1" sz="1500">
              <a:solidFill>
                <a:schemeClr val="lt1"/>
              </a:solidFill>
            </a:endParaRPr>
          </a:p>
          <a:p>
            <a:pPr indent="0" lvl="0" marL="0" rtl="0" algn="ctr">
              <a:spcBef>
                <a:spcPts val="0"/>
              </a:spcBef>
              <a:spcAft>
                <a:spcPts val="0"/>
              </a:spcAft>
              <a:buNone/>
            </a:pPr>
            <a:r>
              <a:rPr b="1" lang="en" sz="1500">
                <a:solidFill>
                  <a:schemeClr val="lt1"/>
                </a:solidFill>
              </a:rPr>
              <a:t>Sally Ayman Ahmed Mohamed (s2273144)</a:t>
            </a:r>
            <a:endParaRPr b="1" sz="1500">
              <a:solidFill>
                <a:schemeClr val="lt1"/>
              </a:solidFill>
            </a:endParaRPr>
          </a:p>
        </p:txBody>
      </p:sp>
      <p:sp>
        <p:nvSpPr>
          <p:cNvPr id="61" name="Google Shape;61;p13"/>
          <p:cNvSpPr txBox="1"/>
          <p:nvPr/>
        </p:nvSpPr>
        <p:spPr>
          <a:xfrm>
            <a:off x="93500" y="20731750"/>
            <a:ext cx="7450200" cy="638400"/>
          </a:xfrm>
          <a:prstGeom prst="rect">
            <a:avLst/>
          </a:prstGeom>
          <a:noFill/>
          <a:ln>
            <a:noFill/>
          </a:ln>
        </p:spPr>
        <p:txBody>
          <a:bodyPr anchorCtr="0" anchor="t" bIns="64525" lIns="64525" spcFirstLastPara="1" rIns="64525" wrap="square" tIns="64525">
            <a:spAutoFit/>
          </a:bodyPr>
          <a:lstStyle/>
          <a:p>
            <a:pPr indent="0" lvl="0" marL="0" rtl="0" algn="l">
              <a:spcBef>
                <a:spcPts val="0"/>
              </a:spcBef>
              <a:spcAft>
                <a:spcPts val="0"/>
              </a:spcAft>
              <a:buNone/>
            </a:pPr>
            <a:r>
              <a:rPr lang="en" sz="1100"/>
              <a:t>References</a:t>
            </a:r>
            <a:r>
              <a:rPr b="1" lang="en" sz="1100"/>
              <a:t> </a:t>
            </a:r>
            <a:r>
              <a:rPr lang="en" sz="1100"/>
              <a:t>[1] Systems Design and Engineering - G. Maarten Bonnema, Karel Th. Veenvliet, Jan F. Broenink</a:t>
            </a:r>
            <a:endParaRPr sz="1100"/>
          </a:p>
          <a:p>
            <a:pPr indent="457200" lvl="0" marL="0" rtl="0" algn="l">
              <a:spcBef>
                <a:spcPts val="0"/>
              </a:spcBef>
              <a:spcAft>
                <a:spcPts val="0"/>
              </a:spcAft>
              <a:buNone/>
            </a:pPr>
            <a:r>
              <a:rPr lang="en" sz="1100"/>
              <a:t>        </a:t>
            </a:r>
            <a:r>
              <a:rPr lang="en" sz="1100"/>
              <a:t>[2] </a:t>
            </a:r>
            <a:r>
              <a:rPr lang="en" sz="1100">
                <a:solidFill>
                  <a:schemeClr val="dk1"/>
                </a:solidFill>
              </a:rPr>
              <a:t>A3 Architecture overviews: A tool for effective communication in product evolution - P. Daniel Borches</a:t>
            </a:r>
            <a:endParaRPr sz="1100"/>
          </a:p>
          <a:p>
            <a:pPr indent="0" lvl="0" marL="0" rtl="0" algn="l">
              <a:spcBef>
                <a:spcPts val="0"/>
              </a:spcBef>
              <a:spcAft>
                <a:spcPts val="0"/>
              </a:spcAft>
              <a:buNone/>
            </a:pPr>
            <a:r>
              <a:rPr lang="en" sz="1100"/>
              <a:t>	        [3] System Architecture Modeling with the Arcadia Method - Pascal Roques</a:t>
            </a:r>
            <a:endParaRPr sz="1100"/>
          </a:p>
        </p:txBody>
      </p:sp>
      <p:sp>
        <p:nvSpPr>
          <p:cNvPr id="62" name="Google Shape;62;p13"/>
          <p:cNvSpPr/>
          <p:nvPr/>
        </p:nvSpPr>
        <p:spPr>
          <a:xfrm>
            <a:off x="10989325" y="173700"/>
            <a:ext cx="4048200" cy="552600"/>
          </a:xfrm>
          <a:prstGeom prst="round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nvSpPr>
        <p:spPr>
          <a:xfrm>
            <a:off x="64275" y="27375"/>
            <a:ext cx="4110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ME Module 11: Production Systems Engineering</a:t>
            </a:r>
            <a:endParaRPr>
              <a:solidFill>
                <a:schemeClr val="lt1"/>
              </a:solidFill>
            </a:endParaRPr>
          </a:p>
          <a:p>
            <a:pPr indent="0" lvl="0" marL="0" rtl="0" algn="ctr">
              <a:spcBef>
                <a:spcPts val="0"/>
              </a:spcBef>
              <a:spcAft>
                <a:spcPts val="0"/>
              </a:spcAft>
              <a:buNone/>
            </a:pPr>
            <a:r>
              <a:rPr lang="en">
                <a:solidFill>
                  <a:schemeClr val="lt1"/>
                </a:solidFill>
              </a:rPr>
              <a:t>Group 2 | Faculty of Engineering Technology (ET)</a:t>
            </a:r>
            <a:endParaRPr>
              <a:solidFill>
                <a:schemeClr val="lt1"/>
              </a:solidFill>
            </a:endParaRPr>
          </a:p>
          <a:p>
            <a:pPr indent="0" lvl="0" marL="0" rtl="0" algn="ctr">
              <a:spcBef>
                <a:spcPts val="0"/>
              </a:spcBef>
              <a:spcAft>
                <a:spcPts val="0"/>
              </a:spcAft>
              <a:buNone/>
            </a:pPr>
            <a:r>
              <a:rPr lang="en">
                <a:solidFill>
                  <a:schemeClr val="lt1"/>
                </a:solidFill>
              </a:rPr>
              <a:t>University of Twente, Netherlands | 2022 </a:t>
            </a:r>
            <a:endParaRPr>
              <a:solidFill>
                <a:schemeClr val="lt1"/>
              </a:solidFill>
            </a:endParaRPr>
          </a:p>
        </p:txBody>
      </p:sp>
      <p:sp>
        <p:nvSpPr>
          <p:cNvPr id="64" name="Google Shape;64;p13"/>
          <p:cNvSpPr/>
          <p:nvPr/>
        </p:nvSpPr>
        <p:spPr>
          <a:xfrm>
            <a:off x="95175" y="80175"/>
            <a:ext cx="4048200" cy="6933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7712950" y="985675"/>
            <a:ext cx="7279800" cy="5301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latin typeface="Merriweather"/>
                <a:ea typeface="Merriweather"/>
                <a:cs typeface="Merriweather"/>
                <a:sym typeface="Merriweather"/>
              </a:rPr>
              <a:t>N</a:t>
            </a:r>
            <a:r>
              <a:rPr baseline="30000" lang="en" sz="2700">
                <a:solidFill>
                  <a:schemeClr val="lt1"/>
                </a:solidFill>
                <a:latin typeface="Merriweather"/>
                <a:ea typeface="Merriweather"/>
                <a:cs typeface="Merriweather"/>
                <a:sym typeface="Merriweather"/>
              </a:rPr>
              <a:t>2</a:t>
            </a:r>
            <a:r>
              <a:rPr lang="en" sz="2700">
                <a:solidFill>
                  <a:schemeClr val="lt1"/>
                </a:solidFill>
                <a:latin typeface="Merriweather"/>
                <a:ea typeface="Merriweather"/>
                <a:cs typeface="Merriweather"/>
                <a:sym typeface="Merriweather"/>
              </a:rPr>
              <a:t> Architecture</a:t>
            </a:r>
            <a:endParaRPr sz="2700">
              <a:solidFill>
                <a:schemeClr val="lt1"/>
              </a:solidFill>
              <a:latin typeface="Merriweather"/>
              <a:ea typeface="Merriweather"/>
              <a:cs typeface="Merriweather"/>
              <a:sym typeface="Merriweather"/>
            </a:endParaRPr>
          </a:p>
        </p:txBody>
      </p:sp>
      <p:sp>
        <p:nvSpPr>
          <p:cNvPr id="66" name="Google Shape;66;p13"/>
          <p:cNvSpPr/>
          <p:nvPr/>
        </p:nvSpPr>
        <p:spPr>
          <a:xfrm>
            <a:off x="160975" y="11378775"/>
            <a:ext cx="7012500" cy="5301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latin typeface="Merriweather"/>
                <a:ea typeface="Merriweather"/>
                <a:cs typeface="Merriweather"/>
                <a:sym typeface="Merriweather"/>
              </a:rPr>
              <a:t>Operational Flow</a:t>
            </a:r>
            <a:endParaRPr sz="2700">
              <a:solidFill>
                <a:schemeClr val="lt1"/>
              </a:solidFill>
              <a:latin typeface="Merriweather"/>
              <a:ea typeface="Merriweather"/>
              <a:cs typeface="Merriweather"/>
              <a:sym typeface="Merriweather"/>
            </a:endParaRPr>
          </a:p>
        </p:txBody>
      </p:sp>
      <p:sp>
        <p:nvSpPr>
          <p:cNvPr id="67" name="Google Shape;67;p13"/>
          <p:cNvSpPr/>
          <p:nvPr/>
        </p:nvSpPr>
        <p:spPr>
          <a:xfrm>
            <a:off x="7323775" y="10921575"/>
            <a:ext cx="7656900" cy="5301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latin typeface="Merriweather"/>
                <a:ea typeface="Merriweather"/>
                <a:cs typeface="Merriweather"/>
                <a:sym typeface="Merriweather"/>
              </a:rPr>
              <a:t>Verification</a:t>
            </a:r>
            <a:endParaRPr sz="2700">
              <a:solidFill>
                <a:schemeClr val="lt1"/>
              </a:solidFill>
              <a:latin typeface="Merriweather"/>
              <a:ea typeface="Merriweather"/>
              <a:cs typeface="Merriweather"/>
              <a:sym typeface="Merriweather"/>
            </a:endParaRPr>
          </a:p>
        </p:txBody>
      </p:sp>
      <p:sp>
        <p:nvSpPr>
          <p:cNvPr id="68" name="Google Shape;68;p13"/>
          <p:cNvSpPr/>
          <p:nvPr/>
        </p:nvSpPr>
        <p:spPr>
          <a:xfrm>
            <a:off x="7325475" y="17934925"/>
            <a:ext cx="7656900" cy="5301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latin typeface="Merriweather"/>
                <a:ea typeface="Merriweather"/>
                <a:cs typeface="Merriweather"/>
                <a:sym typeface="Merriweather"/>
              </a:rPr>
              <a:t>Conclusion</a:t>
            </a:r>
            <a:endParaRPr sz="2700">
              <a:solidFill>
                <a:schemeClr val="lt1"/>
              </a:solidFill>
              <a:latin typeface="Merriweather"/>
              <a:ea typeface="Merriweather"/>
              <a:cs typeface="Merriweather"/>
              <a:sym typeface="Merriweather"/>
            </a:endParaRPr>
          </a:p>
        </p:txBody>
      </p:sp>
      <p:sp>
        <p:nvSpPr>
          <p:cNvPr id="69" name="Google Shape;69;p13"/>
          <p:cNvSpPr txBox="1"/>
          <p:nvPr/>
        </p:nvSpPr>
        <p:spPr>
          <a:xfrm>
            <a:off x="167150" y="1537425"/>
            <a:ext cx="7450200" cy="253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rPr>
              <a:t>Etone Enterprises is an Original Equipment Manufacturer, and wants to enter the market of construction elements to broaden their product portfolio. They have found a new customer, Port of Ashdod, that requires the design and production of construction parts for STS cranes. A larger redesigned production facility is required to fully accommodate its current and new production lines. </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The </a:t>
            </a:r>
            <a:r>
              <a:rPr lang="en">
                <a:solidFill>
                  <a:schemeClr val="dk1"/>
                </a:solidFill>
              </a:rPr>
              <a:t>principles</a:t>
            </a:r>
            <a:r>
              <a:rPr lang="en">
                <a:solidFill>
                  <a:schemeClr val="dk1"/>
                </a:solidFill>
              </a:rPr>
              <a:t> of Systems Engineering are used in order to develop, i</a:t>
            </a:r>
            <a:r>
              <a:rPr lang="en">
                <a:solidFill>
                  <a:schemeClr val="dk1"/>
                </a:solidFill>
              </a:rPr>
              <a:t>ntegrate &amp; test </a:t>
            </a:r>
            <a:r>
              <a:rPr lang="en">
                <a:solidFill>
                  <a:schemeClr val="dk1"/>
                </a:solidFill>
              </a:rPr>
              <a:t>the different operations involved in the </a:t>
            </a:r>
            <a:r>
              <a:rPr lang="en">
                <a:solidFill>
                  <a:schemeClr val="dk1"/>
                </a:solidFill>
              </a:rPr>
              <a:t>production</a:t>
            </a:r>
            <a:r>
              <a:rPr lang="en">
                <a:solidFill>
                  <a:schemeClr val="dk1"/>
                </a:solidFill>
              </a:rPr>
              <a:t> system. This is done so that the Production System can be efficiently redesigned and functioned to meet the production requirements without compromising the quality of the products and production</a:t>
            </a:r>
            <a:r>
              <a:rPr lang="en">
                <a:solidFill>
                  <a:schemeClr val="dk1"/>
                </a:solidFill>
              </a:rPr>
              <a:t>.</a:t>
            </a:r>
            <a:endParaRPr>
              <a:solidFill>
                <a:schemeClr val="dk1"/>
              </a:solidFill>
            </a:endParaRPr>
          </a:p>
        </p:txBody>
      </p:sp>
      <p:sp>
        <p:nvSpPr>
          <p:cNvPr id="70" name="Google Shape;70;p13"/>
          <p:cNvSpPr txBox="1"/>
          <p:nvPr/>
        </p:nvSpPr>
        <p:spPr>
          <a:xfrm>
            <a:off x="7263975" y="18465025"/>
            <a:ext cx="7656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Systems Engineering approach proved </a:t>
            </a:r>
            <a:r>
              <a:rPr lang="en"/>
              <a:t>beneficial</a:t>
            </a:r>
            <a:r>
              <a:rPr lang="en"/>
              <a:t> in the design of a new Production System. Along with successful integration, our efforts were to distribute the workload equally among subsystems. Many performance indicators have been excluded, which can be included and worked on further.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our System Verification and Integration Analysis, we conclude that the designed Production System was not able to meet </a:t>
            </a:r>
            <a:r>
              <a:rPr lang="en"/>
              <a:t>the required OEE and Cpk values however, the system is flexible, robust, failure modes are limited and there is room for expansion. The OEE and Cpk values can be improved by further iteration of the production layout and product flow. </a:t>
            </a:r>
            <a:endParaRPr/>
          </a:p>
        </p:txBody>
      </p:sp>
      <p:sp>
        <p:nvSpPr>
          <p:cNvPr id="71" name="Google Shape;71;p13"/>
          <p:cNvSpPr/>
          <p:nvPr/>
        </p:nvSpPr>
        <p:spPr>
          <a:xfrm>
            <a:off x="237200" y="985675"/>
            <a:ext cx="7279800" cy="5301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latin typeface="Merriweather"/>
                <a:ea typeface="Merriweather"/>
                <a:cs typeface="Merriweather"/>
                <a:sym typeface="Merriweather"/>
              </a:rPr>
              <a:t>Problem Statement</a:t>
            </a:r>
            <a:endParaRPr sz="2700">
              <a:solidFill>
                <a:schemeClr val="lt1"/>
              </a:solidFill>
              <a:latin typeface="Merriweather"/>
              <a:ea typeface="Merriweather"/>
              <a:cs typeface="Merriweather"/>
              <a:sym typeface="Merriweather"/>
            </a:endParaRPr>
          </a:p>
        </p:txBody>
      </p:sp>
      <p:cxnSp>
        <p:nvCxnSpPr>
          <p:cNvPr id="72" name="Google Shape;72;p13"/>
          <p:cNvCxnSpPr/>
          <p:nvPr/>
        </p:nvCxnSpPr>
        <p:spPr>
          <a:xfrm>
            <a:off x="371525" y="12397020"/>
            <a:ext cx="626700" cy="2400"/>
          </a:xfrm>
          <a:prstGeom prst="straightConnector1">
            <a:avLst/>
          </a:prstGeom>
          <a:noFill/>
          <a:ln cap="flat" cmpd="sng" w="19050">
            <a:solidFill>
              <a:schemeClr val="dk1"/>
            </a:solidFill>
            <a:prstDash val="solid"/>
            <a:round/>
            <a:headEnd len="med" w="med" type="none"/>
            <a:tailEnd len="med" w="med" type="triangle"/>
          </a:ln>
        </p:spPr>
      </p:cxnSp>
      <p:sp>
        <p:nvSpPr>
          <p:cNvPr id="73" name="Google Shape;73;p13"/>
          <p:cNvSpPr txBox="1"/>
          <p:nvPr/>
        </p:nvSpPr>
        <p:spPr>
          <a:xfrm>
            <a:off x="1062957" y="12229890"/>
            <a:ext cx="950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Regular </a:t>
            </a:r>
            <a:endParaRPr sz="1300">
              <a:latin typeface="Merriweather"/>
              <a:ea typeface="Merriweather"/>
              <a:cs typeface="Merriweather"/>
              <a:sym typeface="Merriweather"/>
            </a:endParaRPr>
          </a:p>
        </p:txBody>
      </p:sp>
      <p:cxnSp>
        <p:nvCxnSpPr>
          <p:cNvPr id="74" name="Google Shape;74;p13"/>
          <p:cNvCxnSpPr/>
          <p:nvPr/>
        </p:nvCxnSpPr>
        <p:spPr>
          <a:xfrm>
            <a:off x="355238" y="12631425"/>
            <a:ext cx="642300" cy="2700"/>
          </a:xfrm>
          <a:prstGeom prst="straightConnector1">
            <a:avLst/>
          </a:prstGeom>
          <a:noFill/>
          <a:ln cap="flat" cmpd="sng" w="19050">
            <a:solidFill>
              <a:srgbClr val="1155CC"/>
            </a:solidFill>
            <a:prstDash val="solid"/>
            <a:round/>
            <a:headEnd len="med" w="med" type="none"/>
            <a:tailEnd len="med" w="med" type="triangle"/>
          </a:ln>
        </p:spPr>
      </p:cxnSp>
      <p:sp>
        <p:nvSpPr>
          <p:cNvPr id="75" name="Google Shape;75;p13"/>
          <p:cNvSpPr txBox="1"/>
          <p:nvPr/>
        </p:nvSpPr>
        <p:spPr>
          <a:xfrm>
            <a:off x="1062957" y="12448190"/>
            <a:ext cx="1294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Initial Setup</a:t>
            </a:r>
            <a:r>
              <a:rPr lang="en" sz="1300">
                <a:latin typeface="Merriweather"/>
                <a:ea typeface="Merriweather"/>
                <a:cs typeface="Merriweather"/>
                <a:sym typeface="Merriweather"/>
              </a:rPr>
              <a:t> </a:t>
            </a:r>
            <a:endParaRPr sz="1300">
              <a:latin typeface="Merriweather"/>
              <a:ea typeface="Merriweather"/>
              <a:cs typeface="Merriweather"/>
              <a:sym typeface="Merriweather"/>
            </a:endParaRPr>
          </a:p>
        </p:txBody>
      </p:sp>
      <p:pic>
        <p:nvPicPr>
          <p:cNvPr id="76" name="Google Shape;76;p13"/>
          <p:cNvPicPr preferRelativeResize="0"/>
          <p:nvPr/>
        </p:nvPicPr>
        <p:blipFill>
          <a:blip r:embed="rId5">
            <a:alphaModFix/>
          </a:blip>
          <a:stretch>
            <a:fillRect/>
          </a:stretch>
        </p:blipFill>
        <p:spPr>
          <a:xfrm>
            <a:off x="2257135" y="12080477"/>
            <a:ext cx="1571238" cy="548108"/>
          </a:xfrm>
          <a:prstGeom prst="rect">
            <a:avLst/>
          </a:prstGeom>
          <a:noFill/>
          <a:ln>
            <a:noFill/>
          </a:ln>
        </p:spPr>
      </p:pic>
      <p:pic>
        <p:nvPicPr>
          <p:cNvPr id="77" name="Google Shape;77;p13"/>
          <p:cNvPicPr preferRelativeResize="0"/>
          <p:nvPr/>
        </p:nvPicPr>
        <p:blipFill>
          <a:blip r:embed="rId6">
            <a:alphaModFix/>
          </a:blip>
          <a:stretch>
            <a:fillRect/>
          </a:stretch>
        </p:blipFill>
        <p:spPr>
          <a:xfrm>
            <a:off x="371525" y="12008907"/>
            <a:ext cx="1357004" cy="290644"/>
          </a:xfrm>
          <a:prstGeom prst="rect">
            <a:avLst/>
          </a:prstGeom>
          <a:noFill/>
          <a:ln>
            <a:noFill/>
          </a:ln>
        </p:spPr>
      </p:pic>
      <p:pic>
        <p:nvPicPr>
          <p:cNvPr id="78" name="Google Shape;78;p13"/>
          <p:cNvPicPr preferRelativeResize="0"/>
          <p:nvPr/>
        </p:nvPicPr>
        <p:blipFill>
          <a:blip r:embed="rId7">
            <a:alphaModFix/>
          </a:blip>
          <a:stretch>
            <a:fillRect/>
          </a:stretch>
        </p:blipFill>
        <p:spPr>
          <a:xfrm>
            <a:off x="3896087" y="12095804"/>
            <a:ext cx="1357004" cy="517443"/>
          </a:xfrm>
          <a:prstGeom prst="rect">
            <a:avLst/>
          </a:prstGeom>
          <a:noFill/>
          <a:ln>
            <a:noFill/>
          </a:ln>
        </p:spPr>
      </p:pic>
      <p:pic>
        <p:nvPicPr>
          <p:cNvPr id="79" name="Google Shape;79;p13"/>
          <p:cNvPicPr preferRelativeResize="0"/>
          <p:nvPr/>
        </p:nvPicPr>
        <p:blipFill>
          <a:blip r:embed="rId8">
            <a:alphaModFix/>
          </a:blip>
          <a:stretch>
            <a:fillRect/>
          </a:stretch>
        </p:blipFill>
        <p:spPr>
          <a:xfrm>
            <a:off x="5350646" y="12124353"/>
            <a:ext cx="1764891" cy="321379"/>
          </a:xfrm>
          <a:prstGeom prst="rect">
            <a:avLst/>
          </a:prstGeom>
          <a:noFill/>
          <a:ln>
            <a:noFill/>
          </a:ln>
        </p:spPr>
      </p:pic>
      <p:sp>
        <p:nvSpPr>
          <p:cNvPr id="80" name="Google Shape;80;p13"/>
          <p:cNvSpPr/>
          <p:nvPr/>
        </p:nvSpPr>
        <p:spPr>
          <a:xfrm>
            <a:off x="158875" y="11983300"/>
            <a:ext cx="7012500" cy="8229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txBox="1"/>
          <p:nvPr/>
        </p:nvSpPr>
        <p:spPr>
          <a:xfrm>
            <a:off x="158875" y="13166675"/>
            <a:ext cx="1356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9900"/>
                </a:solidFill>
                <a:latin typeface="Merriweather"/>
                <a:ea typeface="Merriweather"/>
                <a:cs typeface="Merriweather"/>
                <a:sym typeface="Merriweather"/>
              </a:rPr>
              <a:t>Material Flow</a:t>
            </a:r>
            <a:endParaRPr sz="1200">
              <a:solidFill>
                <a:srgbClr val="FF9900"/>
              </a:solidFill>
              <a:latin typeface="Merriweather"/>
              <a:ea typeface="Merriweather"/>
              <a:cs typeface="Merriweather"/>
              <a:sym typeface="Merriweather"/>
            </a:endParaRPr>
          </a:p>
        </p:txBody>
      </p:sp>
      <p:sp>
        <p:nvSpPr>
          <p:cNvPr id="82" name="Google Shape;82;p13"/>
          <p:cNvSpPr txBox="1"/>
          <p:nvPr/>
        </p:nvSpPr>
        <p:spPr>
          <a:xfrm>
            <a:off x="158875" y="12949525"/>
            <a:ext cx="1687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Information</a:t>
            </a:r>
            <a:r>
              <a:rPr lang="en" sz="1200">
                <a:solidFill>
                  <a:schemeClr val="dk1"/>
                </a:solidFill>
                <a:latin typeface="Merriweather"/>
                <a:ea typeface="Merriweather"/>
                <a:cs typeface="Merriweather"/>
                <a:sym typeface="Merriweather"/>
              </a:rPr>
              <a:t> Flow*</a:t>
            </a:r>
            <a:endParaRPr sz="1200">
              <a:solidFill>
                <a:schemeClr val="dk1"/>
              </a:solidFill>
              <a:latin typeface="Merriweather"/>
              <a:ea typeface="Merriweather"/>
              <a:cs typeface="Merriweather"/>
              <a:sym typeface="Merriweather"/>
            </a:endParaRPr>
          </a:p>
        </p:txBody>
      </p:sp>
      <p:sp>
        <p:nvSpPr>
          <p:cNvPr id="83" name="Google Shape;83;p13"/>
          <p:cNvSpPr/>
          <p:nvPr/>
        </p:nvSpPr>
        <p:spPr>
          <a:xfrm>
            <a:off x="158875" y="12981725"/>
            <a:ext cx="1630800" cy="5175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4" name="Google Shape;84;p13"/>
          <p:cNvGraphicFramePr/>
          <p:nvPr/>
        </p:nvGraphicFramePr>
        <p:xfrm>
          <a:off x="7863300" y="1609397"/>
          <a:ext cx="3000000" cy="3000000"/>
        </p:xfrm>
        <a:graphic>
          <a:graphicData uri="http://schemas.openxmlformats.org/drawingml/2006/table">
            <a:tbl>
              <a:tblPr>
                <a:noFill/>
                <a:tableStyleId>{8FE8418A-9E7B-441E-A53A-98084D6BA5AC}</a:tableStyleId>
              </a:tblPr>
              <a:tblGrid>
                <a:gridCol w="713250"/>
                <a:gridCol w="787400"/>
                <a:gridCol w="787400"/>
                <a:gridCol w="787400"/>
                <a:gridCol w="787400"/>
                <a:gridCol w="882650"/>
                <a:gridCol w="777875"/>
                <a:gridCol w="777875"/>
                <a:gridCol w="563375"/>
              </a:tblGrid>
              <a:tr h="515650">
                <a:tc>
                  <a:txBody>
                    <a:bodyPr/>
                    <a:lstStyle/>
                    <a:p>
                      <a:pPr indent="0" lvl="0" marL="0" rtl="0" algn="ctr">
                        <a:spcBef>
                          <a:spcPts val="0"/>
                        </a:spcBef>
                        <a:spcAft>
                          <a:spcPts val="0"/>
                        </a:spcAft>
                        <a:buNone/>
                      </a:pPr>
                      <a:r>
                        <a:rPr lang="en"/>
                        <a:t>Etone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5650">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P.S.</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00FFFF"/>
                    </a:solidFill>
                  </a:tcPr>
                </a:tc>
                <a:tc>
                  <a:txBody>
                    <a:bodyPr/>
                    <a:lstStyle/>
                    <a:p>
                      <a:pPr indent="0" lvl="0" marL="0" rtl="0" algn="ctr">
                        <a:spcBef>
                          <a:spcPts val="0"/>
                        </a:spcBef>
                        <a:spcAft>
                          <a:spcPts val="0"/>
                        </a:spcAft>
                        <a:buNone/>
                      </a:pPr>
                      <a:r>
                        <a:t/>
                      </a:r>
                      <a:endParaRPr/>
                    </a:p>
                  </a:txBody>
                  <a:tcPr marT="91425" marB="91425" marR="91425" marL="91425" anchor="ctr">
                    <a:lnL cap="flat" cmpd="sng" w="381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highlight>
                            <a:srgbClr val="00FF00"/>
                          </a:highlight>
                        </a:rPr>
                        <a:t>14</a:t>
                      </a:r>
                      <a:endParaRPr>
                        <a:highlight>
                          <a:srgbClr val="00FF00"/>
                        </a:highlight>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highlight>
                            <a:srgbClr val="FF9900"/>
                          </a:highlight>
                        </a:rPr>
                        <a:t>12</a:t>
                      </a:r>
                      <a:endParaRPr>
                        <a:highlight>
                          <a:srgbClr val="FF9900"/>
                        </a:highlight>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5650">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PP&amp;C</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381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a:solidFill>
                            <a:srgbClr val="1155CC"/>
                          </a:solidFill>
                        </a:rPr>
                        <a:t>7</a:t>
                      </a:r>
                      <a:endParaRPr>
                        <a:solidFill>
                          <a:srgbClr val="1155C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PF&amp;D</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a:solidFill>
                            <a:srgbClr val="1155CC"/>
                          </a:solidFill>
                        </a:rPr>
                        <a:t>6</a:t>
                      </a:r>
                      <a:endParaRPr>
                        <a:solidFill>
                          <a:srgbClr val="1155CC"/>
                        </a:solidFill>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1155CC"/>
                          </a:solidFill>
                        </a:rPr>
                        <a:t>7</a:t>
                      </a:r>
                      <a:endParaRPr>
                        <a:solidFill>
                          <a:srgbClr val="1155CC"/>
                        </a:solidFill>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381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a:t>8</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5</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F&amp;IM</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a:t>5</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nchor="ctr">
                    <a:lnL cap="flat" cmpd="sng" w="381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a:t>9</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a:solidFill>
                            <a:srgbClr val="000000"/>
                          </a:solidFill>
                          <a:highlight>
                            <a:srgbClr val="00FF00"/>
                          </a:highlight>
                        </a:rPr>
                        <a:t>1</a:t>
                      </a:r>
                      <a:r>
                        <a:rPr lang="en">
                          <a:highlight>
                            <a:srgbClr val="00FF00"/>
                          </a:highlight>
                        </a:rPr>
                        <a:t>5</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QC&amp;RM</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a:t>9</a:t>
                      </a:r>
                      <a:endParaRPr/>
                    </a:p>
                  </a:txBody>
                  <a:tcPr marT="91425" marB="91425" marR="91425" marL="91425" anchor="ctr">
                    <a:lnL cap="flat" cmpd="sng" w="381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a:solidFill>
                            <a:srgbClr val="1155CC"/>
                          </a:solidFill>
                        </a:rPr>
                        <a:t>10</a:t>
                      </a:r>
                      <a:endParaRPr>
                        <a:solidFill>
                          <a:srgbClr val="1155C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highlight>
                          <a:srgbClr val="00FF00"/>
                        </a:highlight>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00"/>
                        </a:solidFill>
                        <a:highlight>
                          <a:srgbClr val="FF9900"/>
                        </a:highlight>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highlight>
                          <a:srgbClr val="00FF00"/>
                        </a:highlight>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Investor</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a:solidFill>
                            <a:schemeClr val="dk1"/>
                          </a:solidFill>
                        </a:rPr>
                        <a:t>1</a:t>
                      </a:r>
                      <a:endParaRPr>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highlight>
                          <a:srgbClr val="00FF00"/>
                        </a:highlight>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highlight>
                            <a:srgbClr val="FF9900"/>
                          </a:highlight>
                        </a:rPr>
                        <a:t>13</a:t>
                      </a:r>
                      <a:endParaRPr>
                        <a:highlight>
                          <a:srgbClr val="FF9900"/>
                        </a:highlight>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highlight>
                          <a:srgbClr val="00FF00"/>
                        </a:highlight>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Customer</a:t>
                      </a:r>
                      <a:endParaRPr sz="10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5650">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highlight>
                            <a:srgbClr val="FF9900"/>
                          </a:highlight>
                        </a:rPr>
                        <a:t>11</a:t>
                      </a:r>
                      <a:endParaRPr>
                        <a:highlight>
                          <a:srgbClr val="FF9900"/>
                        </a:highlight>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highlight>
                            <a:srgbClr val="00FF00"/>
                          </a:highlight>
                        </a:rPr>
                        <a:t>14</a:t>
                      </a:r>
                      <a:endParaRPr>
                        <a:highlight>
                          <a:srgbClr val="00FF00"/>
                        </a:highlight>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highlight>
                          <a:srgbClr val="FF9900"/>
                        </a:highlight>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highlight>
                            <a:srgbClr val="FF9900"/>
                          </a:highlight>
                        </a:rPr>
                        <a:t>12</a:t>
                      </a:r>
                      <a:endParaRPr>
                        <a:highlight>
                          <a:srgbClr val="FF9900"/>
                        </a:highlight>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50"/>
                        <a:t>S &amp; D</a:t>
                      </a:r>
                      <a:endParaRPr sz="105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bl>
          </a:graphicData>
        </a:graphic>
      </p:graphicFrame>
      <p:sp>
        <p:nvSpPr>
          <p:cNvPr id="85" name="Google Shape;85;p13"/>
          <p:cNvSpPr txBox="1"/>
          <p:nvPr/>
        </p:nvSpPr>
        <p:spPr>
          <a:xfrm>
            <a:off x="7913777" y="6342137"/>
            <a:ext cx="3352500" cy="13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u="sng"/>
              <a:t>Abbreviations : </a:t>
            </a:r>
            <a:endParaRPr sz="1150" u="sng"/>
          </a:p>
          <a:p>
            <a:pPr indent="0" lvl="0" marL="0" rtl="0" algn="l">
              <a:spcBef>
                <a:spcPts val="0"/>
              </a:spcBef>
              <a:spcAft>
                <a:spcPts val="0"/>
              </a:spcAft>
              <a:buNone/>
            </a:pPr>
            <a:r>
              <a:rPr b="1" lang="en" sz="1100">
                <a:solidFill>
                  <a:schemeClr val="dk1"/>
                </a:solidFill>
              </a:rPr>
              <a:t>PS</a:t>
            </a:r>
            <a:r>
              <a:rPr lang="en" sz="1100">
                <a:solidFill>
                  <a:schemeClr val="dk1"/>
                </a:solidFill>
              </a:rPr>
              <a:t> : Production System</a:t>
            </a:r>
            <a:endParaRPr sz="1100">
              <a:solidFill>
                <a:schemeClr val="dk1"/>
              </a:solidFill>
            </a:endParaRPr>
          </a:p>
          <a:p>
            <a:pPr indent="0" lvl="0" marL="0" rtl="0" algn="l">
              <a:spcBef>
                <a:spcPts val="0"/>
              </a:spcBef>
              <a:spcAft>
                <a:spcPts val="0"/>
              </a:spcAft>
              <a:buNone/>
            </a:pPr>
            <a:r>
              <a:rPr b="1" lang="en" sz="1100">
                <a:solidFill>
                  <a:schemeClr val="dk1"/>
                </a:solidFill>
              </a:rPr>
              <a:t>S&amp;D</a:t>
            </a:r>
            <a:r>
              <a:rPr lang="en" sz="1100">
                <a:solidFill>
                  <a:schemeClr val="dk1"/>
                </a:solidFill>
              </a:rPr>
              <a:t> : Suppliers &amp; Distributors</a:t>
            </a:r>
            <a:endParaRPr sz="1100">
              <a:solidFill>
                <a:schemeClr val="dk1"/>
              </a:solidFill>
            </a:endParaRPr>
          </a:p>
          <a:p>
            <a:pPr indent="0" lvl="0" marL="0" rtl="0" algn="l">
              <a:spcBef>
                <a:spcPts val="0"/>
              </a:spcBef>
              <a:spcAft>
                <a:spcPts val="0"/>
              </a:spcAft>
              <a:buNone/>
            </a:pPr>
            <a:r>
              <a:rPr b="1" lang="en" sz="1100"/>
              <a:t>PP&amp;C</a:t>
            </a:r>
            <a:r>
              <a:rPr lang="en" sz="1100"/>
              <a:t> : Production Planning &amp; Control</a:t>
            </a:r>
            <a:endParaRPr sz="1100"/>
          </a:p>
          <a:p>
            <a:pPr indent="0" lvl="0" marL="0" rtl="0" algn="l">
              <a:spcBef>
                <a:spcPts val="0"/>
              </a:spcBef>
              <a:spcAft>
                <a:spcPts val="0"/>
              </a:spcAft>
              <a:buNone/>
            </a:pPr>
            <a:r>
              <a:rPr b="1" lang="en" sz="1100"/>
              <a:t>PF&amp;D</a:t>
            </a:r>
            <a:r>
              <a:rPr lang="en" sz="1100"/>
              <a:t> : Production Flow &amp; Design</a:t>
            </a:r>
            <a:endParaRPr sz="1100"/>
          </a:p>
          <a:p>
            <a:pPr indent="0" lvl="0" marL="0" rtl="0" algn="l">
              <a:spcBef>
                <a:spcPts val="0"/>
              </a:spcBef>
              <a:spcAft>
                <a:spcPts val="0"/>
              </a:spcAft>
              <a:buNone/>
            </a:pPr>
            <a:r>
              <a:rPr b="1" lang="en" sz="1100"/>
              <a:t>F&amp;IM</a:t>
            </a:r>
            <a:r>
              <a:rPr lang="en" sz="1100"/>
              <a:t> : Finance &amp; Inventory Management</a:t>
            </a:r>
            <a:endParaRPr sz="1100"/>
          </a:p>
          <a:p>
            <a:pPr indent="0" lvl="0" marL="0" rtl="0" algn="l">
              <a:spcBef>
                <a:spcPts val="0"/>
              </a:spcBef>
              <a:spcAft>
                <a:spcPts val="0"/>
              </a:spcAft>
              <a:buNone/>
            </a:pPr>
            <a:r>
              <a:rPr b="1" lang="en" sz="1100"/>
              <a:t>QC&amp;RM</a:t>
            </a:r>
            <a:r>
              <a:rPr lang="en" sz="1100"/>
              <a:t> : Quality Control &amp; Risk Mitigation</a:t>
            </a:r>
            <a:endParaRPr sz="1100"/>
          </a:p>
        </p:txBody>
      </p:sp>
      <p:sp>
        <p:nvSpPr>
          <p:cNvPr id="86" name="Google Shape;86;p13"/>
          <p:cNvSpPr/>
          <p:nvPr/>
        </p:nvSpPr>
        <p:spPr>
          <a:xfrm>
            <a:off x="7863075" y="6342075"/>
            <a:ext cx="3261300" cy="13776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nvSpPr>
        <p:spPr>
          <a:xfrm>
            <a:off x="7863075" y="7742800"/>
            <a:ext cx="3352500" cy="303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n" sz="1200">
                <a:solidFill>
                  <a:srgbClr val="191919"/>
                </a:solidFill>
              </a:rPr>
              <a:t>1. Product Order</a:t>
            </a:r>
            <a:endParaRPr sz="1200">
              <a:solidFill>
                <a:srgbClr val="191919"/>
              </a:solidFill>
            </a:endParaRPr>
          </a:p>
          <a:p>
            <a:pPr indent="0" lvl="0" marL="0" rtl="0" algn="l">
              <a:spcBef>
                <a:spcPts val="0"/>
              </a:spcBef>
              <a:spcAft>
                <a:spcPts val="0"/>
              </a:spcAft>
              <a:buClr>
                <a:srgbClr val="000000"/>
              </a:buClr>
              <a:buSzPts val="1100"/>
              <a:buFont typeface="Arial"/>
              <a:buNone/>
            </a:pPr>
            <a:r>
              <a:rPr lang="en" sz="1200">
                <a:solidFill>
                  <a:srgbClr val="191919"/>
                </a:solidFill>
              </a:rPr>
              <a:t>2. Order Forecast, </a:t>
            </a:r>
            <a:r>
              <a:rPr lang="en" sz="1200">
                <a:solidFill>
                  <a:srgbClr val="1155CC"/>
                </a:solidFill>
              </a:rPr>
              <a:t>Existing Machine Data.</a:t>
            </a:r>
            <a:endParaRPr sz="1200">
              <a:solidFill>
                <a:srgbClr val="1155CC"/>
              </a:solidFill>
              <a:highlight>
                <a:srgbClr val="00FF00"/>
              </a:highlight>
            </a:endParaRPr>
          </a:p>
          <a:p>
            <a:pPr indent="0" lvl="0" marL="0" rtl="0" algn="l">
              <a:spcBef>
                <a:spcPts val="0"/>
              </a:spcBef>
              <a:spcAft>
                <a:spcPts val="0"/>
              </a:spcAft>
              <a:buClr>
                <a:srgbClr val="000000"/>
              </a:buClr>
              <a:buSzPts val="1100"/>
              <a:buFont typeface="Arial"/>
              <a:buNone/>
            </a:pPr>
            <a:r>
              <a:rPr lang="en" sz="1200">
                <a:solidFill>
                  <a:srgbClr val="191919"/>
                </a:solidFill>
              </a:rPr>
              <a:t>3. </a:t>
            </a:r>
            <a:r>
              <a:rPr lang="en" sz="1200">
                <a:solidFill>
                  <a:srgbClr val="000000"/>
                </a:solidFill>
              </a:rPr>
              <a:t>Performance Requirements</a:t>
            </a:r>
            <a:endParaRPr sz="1200">
              <a:solidFill>
                <a:srgbClr val="000000"/>
              </a:solidFill>
            </a:endParaRPr>
          </a:p>
          <a:p>
            <a:pPr indent="0" lvl="0" marL="0" rtl="0" algn="l">
              <a:spcBef>
                <a:spcPts val="0"/>
              </a:spcBef>
              <a:spcAft>
                <a:spcPts val="0"/>
              </a:spcAft>
              <a:buClr>
                <a:srgbClr val="000000"/>
              </a:buClr>
              <a:buSzPts val="1100"/>
              <a:buFont typeface="Arial"/>
              <a:buNone/>
            </a:pPr>
            <a:r>
              <a:rPr lang="en" sz="1200">
                <a:solidFill>
                  <a:srgbClr val="191919"/>
                </a:solidFill>
              </a:rPr>
              <a:t>4. Production Sequence &amp; Schedule</a:t>
            </a:r>
            <a:endParaRPr sz="1200">
              <a:solidFill>
                <a:srgbClr val="191919"/>
              </a:solidFill>
            </a:endParaRPr>
          </a:p>
          <a:p>
            <a:pPr indent="0" lvl="0" marL="0" rtl="0" algn="l">
              <a:spcBef>
                <a:spcPts val="0"/>
              </a:spcBef>
              <a:spcAft>
                <a:spcPts val="0"/>
              </a:spcAft>
              <a:buClr>
                <a:srgbClr val="000000"/>
              </a:buClr>
              <a:buSzPts val="1100"/>
              <a:buFont typeface="Arial"/>
              <a:buNone/>
            </a:pPr>
            <a:r>
              <a:rPr lang="en" sz="1200">
                <a:solidFill>
                  <a:srgbClr val="191919"/>
                </a:solidFill>
              </a:rPr>
              <a:t>5. Inventory Pattern &amp; Order Plan </a:t>
            </a:r>
            <a:endParaRPr sz="1200">
              <a:solidFill>
                <a:srgbClr val="191919"/>
              </a:solidFill>
            </a:endParaRPr>
          </a:p>
          <a:p>
            <a:pPr indent="0" lvl="0" marL="0" rtl="0" algn="l">
              <a:spcBef>
                <a:spcPts val="0"/>
              </a:spcBef>
              <a:spcAft>
                <a:spcPts val="0"/>
              </a:spcAft>
              <a:buClr>
                <a:srgbClr val="000000"/>
              </a:buClr>
              <a:buSzPts val="1100"/>
              <a:buFont typeface="Arial"/>
              <a:buNone/>
            </a:pPr>
            <a:r>
              <a:rPr lang="en" sz="1200">
                <a:solidFill>
                  <a:srgbClr val="191919"/>
                </a:solidFill>
              </a:rPr>
              <a:t>6. </a:t>
            </a:r>
            <a:r>
              <a:rPr lang="en" sz="1200">
                <a:solidFill>
                  <a:srgbClr val="1155CC"/>
                </a:solidFill>
              </a:rPr>
              <a:t>Land Requirements</a:t>
            </a:r>
            <a:endParaRPr sz="1200">
              <a:solidFill>
                <a:srgbClr val="1155CC"/>
              </a:solidFill>
            </a:endParaRPr>
          </a:p>
          <a:p>
            <a:pPr indent="0" lvl="0" marL="0" rtl="0" algn="l">
              <a:spcBef>
                <a:spcPts val="0"/>
              </a:spcBef>
              <a:spcAft>
                <a:spcPts val="0"/>
              </a:spcAft>
              <a:buClr>
                <a:srgbClr val="000000"/>
              </a:buClr>
              <a:buSzPts val="1100"/>
              <a:buFont typeface="Arial"/>
              <a:buNone/>
            </a:pPr>
            <a:r>
              <a:rPr lang="en" sz="1200">
                <a:solidFill>
                  <a:srgbClr val="191919"/>
                </a:solidFill>
              </a:rPr>
              <a:t>7. </a:t>
            </a:r>
            <a:r>
              <a:rPr lang="en" sz="1200">
                <a:solidFill>
                  <a:srgbClr val="1155CC"/>
                </a:solidFill>
              </a:rPr>
              <a:t>Product Flow &amp; Factory Layout</a:t>
            </a:r>
            <a:endParaRPr sz="1200">
              <a:solidFill>
                <a:srgbClr val="1155CC"/>
              </a:solidFill>
            </a:endParaRPr>
          </a:p>
          <a:p>
            <a:pPr indent="0" lvl="0" marL="0" rtl="0" algn="l">
              <a:spcBef>
                <a:spcPts val="0"/>
              </a:spcBef>
              <a:spcAft>
                <a:spcPts val="0"/>
              </a:spcAft>
              <a:buClr>
                <a:srgbClr val="000000"/>
              </a:buClr>
              <a:buSzPts val="1100"/>
              <a:buFont typeface="Arial"/>
              <a:buNone/>
            </a:pPr>
            <a:r>
              <a:rPr lang="en" sz="1200">
                <a:solidFill>
                  <a:srgbClr val="191919"/>
                </a:solidFill>
              </a:rPr>
              <a:t>8. Financial Projections</a:t>
            </a:r>
            <a:endParaRPr sz="1200">
              <a:solidFill>
                <a:srgbClr val="191919"/>
              </a:solidFill>
            </a:endParaRPr>
          </a:p>
          <a:p>
            <a:pPr indent="0" lvl="0" marL="0" rtl="0" algn="l">
              <a:spcBef>
                <a:spcPts val="0"/>
              </a:spcBef>
              <a:spcAft>
                <a:spcPts val="0"/>
              </a:spcAft>
              <a:buClr>
                <a:srgbClr val="000000"/>
              </a:buClr>
              <a:buSzPts val="1100"/>
              <a:buFont typeface="Arial"/>
              <a:buNone/>
            </a:pPr>
            <a:r>
              <a:rPr lang="en" sz="1200">
                <a:solidFill>
                  <a:srgbClr val="191919"/>
                </a:solidFill>
              </a:rPr>
              <a:t>9. System &amp; Product Performance</a:t>
            </a:r>
            <a:endParaRPr sz="1200">
              <a:solidFill>
                <a:srgbClr val="191919"/>
              </a:solidFill>
            </a:endParaRPr>
          </a:p>
          <a:p>
            <a:pPr indent="0" lvl="0" marL="0" rtl="0" algn="l">
              <a:spcBef>
                <a:spcPts val="0"/>
              </a:spcBef>
              <a:spcAft>
                <a:spcPts val="0"/>
              </a:spcAft>
              <a:buClr>
                <a:srgbClr val="000000"/>
              </a:buClr>
              <a:buSzPts val="1100"/>
              <a:buFont typeface="Arial"/>
              <a:buNone/>
            </a:pPr>
            <a:r>
              <a:rPr lang="en" sz="1200">
                <a:solidFill>
                  <a:srgbClr val="191919"/>
                </a:solidFill>
              </a:rPr>
              <a:t>10. </a:t>
            </a:r>
            <a:r>
              <a:rPr lang="en" sz="1200">
                <a:solidFill>
                  <a:srgbClr val="1155CC"/>
                </a:solidFill>
              </a:rPr>
              <a:t>Investment Capital</a:t>
            </a:r>
            <a:endParaRPr sz="1200">
              <a:solidFill>
                <a:srgbClr val="1155CC"/>
              </a:solidFill>
            </a:endParaRPr>
          </a:p>
          <a:p>
            <a:pPr indent="0" lvl="0" marL="0" rtl="0" algn="l">
              <a:lnSpc>
                <a:spcPct val="115000"/>
              </a:lnSpc>
              <a:spcBef>
                <a:spcPts val="0"/>
              </a:spcBef>
              <a:spcAft>
                <a:spcPts val="0"/>
              </a:spcAft>
              <a:buClr>
                <a:srgbClr val="000000"/>
              </a:buClr>
              <a:buSzPts val="1100"/>
              <a:buFont typeface="Arial"/>
              <a:buNone/>
            </a:pPr>
            <a:r>
              <a:rPr lang="en" sz="1200">
                <a:solidFill>
                  <a:srgbClr val="191919"/>
                </a:solidFill>
                <a:highlight>
                  <a:srgbClr val="FF9900"/>
                </a:highlight>
              </a:rPr>
              <a:t>11. Raw Material</a:t>
            </a:r>
            <a:endParaRPr sz="1200">
              <a:solidFill>
                <a:srgbClr val="191919"/>
              </a:solidFill>
              <a:highlight>
                <a:srgbClr val="FF9900"/>
              </a:highlight>
            </a:endParaRPr>
          </a:p>
          <a:p>
            <a:pPr indent="0" lvl="0" marL="0" rtl="0" algn="l">
              <a:lnSpc>
                <a:spcPct val="115000"/>
              </a:lnSpc>
              <a:spcBef>
                <a:spcPts val="0"/>
              </a:spcBef>
              <a:spcAft>
                <a:spcPts val="0"/>
              </a:spcAft>
              <a:buClr>
                <a:srgbClr val="000000"/>
              </a:buClr>
              <a:buSzPts val="1100"/>
              <a:buFont typeface="Arial"/>
              <a:buNone/>
            </a:pPr>
            <a:r>
              <a:rPr lang="en" sz="1200">
                <a:solidFill>
                  <a:srgbClr val="191919"/>
                </a:solidFill>
                <a:highlight>
                  <a:srgbClr val="FF9900"/>
                </a:highlight>
              </a:rPr>
              <a:t>12. Manufactured Product</a:t>
            </a:r>
            <a:endParaRPr sz="1200">
              <a:solidFill>
                <a:srgbClr val="191919"/>
              </a:solidFill>
              <a:highlight>
                <a:srgbClr val="FF9900"/>
              </a:highlight>
            </a:endParaRPr>
          </a:p>
          <a:p>
            <a:pPr indent="0" lvl="0" marL="0" rtl="0" algn="l">
              <a:lnSpc>
                <a:spcPct val="115000"/>
              </a:lnSpc>
              <a:spcBef>
                <a:spcPts val="0"/>
              </a:spcBef>
              <a:spcAft>
                <a:spcPts val="0"/>
              </a:spcAft>
              <a:buClr>
                <a:srgbClr val="000000"/>
              </a:buClr>
              <a:buSzPts val="1100"/>
              <a:buFont typeface="Arial"/>
              <a:buNone/>
            </a:pPr>
            <a:r>
              <a:rPr lang="en" sz="1200">
                <a:solidFill>
                  <a:srgbClr val="191919"/>
                </a:solidFill>
                <a:highlight>
                  <a:srgbClr val="FF9900"/>
                </a:highlight>
              </a:rPr>
              <a:t>13. Revenue</a:t>
            </a:r>
            <a:endParaRPr sz="1200">
              <a:solidFill>
                <a:srgbClr val="191919"/>
              </a:solidFill>
              <a:highlight>
                <a:srgbClr val="FF9900"/>
              </a:highlight>
            </a:endParaRPr>
          </a:p>
          <a:p>
            <a:pPr indent="0" lvl="0" marL="0" rtl="0" algn="l">
              <a:spcBef>
                <a:spcPts val="0"/>
              </a:spcBef>
              <a:spcAft>
                <a:spcPts val="0"/>
              </a:spcAft>
              <a:buClr>
                <a:srgbClr val="000000"/>
              </a:buClr>
              <a:buSzPts val="1100"/>
              <a:buFont typeface="Arial"/>
              <a:buNone/>
            </a:pPr>
            <a:r>
              <a:rPr lang="en" sz="1200">
                <a:solidFill>
                  <a:srgbClr val="191919"/>
                </a:solidFill>
                <a:highlight>
                  <a:srgbClr val="00FF00"/>
                </a:highlight>
              </a:rPr>
              <a:t>14. Failure</a:t>
            </a:r>
            <a:r>
              <a:rPr lang="en" sz="1200">
                <a:solidFill>
                  <a:srgbClr val="191919"/>
                </a:solidFill>
              </a:rPr>
              <a:t> </a:t>
            </a:r>
            <a:endParaRPr sz="1200">
              <a:solidFill>
                <a:srgbClr val="191919"/>
              </a:solidFill>
              <a:highlight>
                <a:srgbClr val="FF9900"/>
              </a:highlight>
            </a:endParaRPr>
          </a:p>
          <a:p>
            <a:pPr indent="0" lvl="0" marL="0" rtl="0" algn="l">
              <a:spcBef>
                <a:spcPts val="0"/>
              </a:spcBef>
              <a:spcAft>
                <a:spcPts val="0"/>
              </a:spcAft>
              <a:buClr>
                <a:srgbClr val="000000"/>
              </a:buClr>
              <a:buSzPts val="1100"/>
              <a:buFont typeface="Arial"/>
              <a:buNone/>
            </a:pPr>
            <a:r>
              <a:rPr lang="en" sz="1200">
                <a:solidFill>
                  <a:srgbClr val="191919"/>
                </a:solidFill>
                <a:highlight>
                  <a:srgbClr val="00FF00"/>
                </a:highlight>
              </a:rPr>
              <a:t>15. Risk &amp; Maintenance Protocol</a:t>
            </a:r>
            <a:endParaRPr sz="1200"/>
          </a:p>
        </p:txBody>
      </p:sp>
      <p:sp>
        <p:nvSpPr>
          <p:cNvPr id="88" name="Google Shape;88;p13"/>
          <p:cNvSpPr txBox="1"/>
          <p:nvPr/>
        </p:nvSpPr>
        <p:spPr>
          <a:xfrm>
            <a:off x="11294425" y="6557613"/>
            <a:ext cx="33573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1100"/>
              <a:buFont typeface="Arial"/>
              <a:buNone/>
            </a:pPr>
            <a:r>
              <a:rPr lang="en" sz="1200">
                <a:solidFill>
                  <a:srgbClr val="191919"/>
                </a:solidFill>
              </a:rPr>
              <a:t>The </a:t>
            </a:r>
            <a:r>
              <a:rPr lang="en" sz="1200">
                <a:solidFill>
                  <a:srgbClr val="191919"/>
                </a:solidFill>
                <a:highlight>
                  <a:srgbClr val="FF9900"/>
                </a:highlight>
              </a:rPr>
              <a:t>orange interfaces</a:t>
            </a:r>
            <a:r>
              <a:rPr lang="en" sz="1200">
                <a:solidFill>
                  <a:srgbClr val="191919"/>
                </a:solidFill>
              </a:rPr>
              <a:t> are </a:t>
            </a:r>
            <a:r>
              <a:rPr b="1" lang="en" sz="1200">
                <a:solidFill>
                  <a:srgbClr val="191919"/>
                </a:solidFill>
                <a:latin typeface="Merriweather"/>
                <a:ea typeface="Merriweather"/>
                <a:cs typeface="Merriweather"/>
                <a:sym typeface="Merriweather"/>
              </a:rPr>
              <a:t>Materials</a:t>
            </a:r>
            <a:r>
              <a:rPr lang="en" sz="1200">
                <a:solidFill>
                  <a:srgbClr val="191919"/>
                </a:solidFill>
              </a:rPr>
              <a:t>.</a:t>
            </a:r>
            <a:endParaRPr sz="1200">
              <a:solidFill>
                <a:srgbClr val="191919"/>
              </a:solidFill>
            </a:endParaRPr>
          </a:p>
          <a:p>
            <a:pPr indent="-304800" lvl="0" marL="457200" rtl="0" algn="l">
              <a:lnSpc>
                <a:spcPct val="115000"/>
              </a:lnSpc>
              <a:spcBef>
                <a:spcPts val="0"/>
              </a:spcBef>
              <a:spcAft>
                <a:spcPts val="0"/>
              </a:spcAft>
              <a:buClr>
                <a:srgbClr val="191919"/>
              </a:buClr>
              <a:buSzPts val="1200"/>
              <a:buChar char="●"/>
            </a:pPr>
            <a:r>
              <a:rPr lang="en" sz="1200">
                <a:solidFill>
                  <a:srgbClr val="191919"/>
                </a:solidFill>
              </a:rPr>
              <a:t>Raw Material</a:t>
            </a:r>
            <a:endParaRPr sz="1200">
              <a:solidFill>
                <a:srgbClr val="191919"/>
              </a:solidFill>
            </a:endParaRPr>
          </a:p>
          <a:p>
            <a:pPr indent="-304800" lvl="0" marL="457200" rtl="0" algn="l">
              <a:lnSpc>
                <a:spcPct val="115000"/>
              </a:lnSpc>
              <a:spcBef>
                <a:spcPts val="0"/>
              </a:spcBef>
              <a:spcAft>
                <a:spcPts val="0"/>
              </a:spcAft>
              <a:buClr>
                <a:srgbClr val="191919"/>
              </a:buClr>
              <a:buSzPts val="1200"/>
              <a:buChar char="●"/>
            </a:pPr>
            <a:r>
              <a:rPr lang="en" sz="1200">
                <a:solidFill>
                  <a:srgbClr val="191919"/>
                </a:solidFill>
              </a:rPr>
              <a:t>Manufactured Product</a:t>
            </a:r>
            <a:endParaRPr sz="1200">
              <a:solidFill>
                <a:srgbClr val="191919"/>
              </a:solidFill>
            </a:endParaRPr>
          </a:p>
          <a:p>
            <a:pPr indent="0" lvl="0" marL="0" rtl="0" algn="l">
              <a:lnSpc>
                <a:spcPct val="115000"/>
              </a:lnSpc>
              <a:spcBef>
                <a:spcPts val="0"/>
              </a:spcBef>
              <a:spcAft>
                <a:spcPts val="0"/>
              </a:spcAft>
              <a:buClr>
                <a:srgbClr val="000000"/>
              </a:buClr>
              <a:buSzPts val="1100"/>
              <a:buFont typeface="Arial"/>
              <a:buNone/>
            </a:pPr>
            <a:r>
              <a:t/>
            </a:r>
            <a:endParaRPr sz="1200">
              <a:solidFill>
                <a:srgbClr val="191919"/>
              </a:solidFill>
            </a:endParaRPr>
          </a:p>
          <a:p>
            <a:pPr indent="0" lvl="0" marL="0" rtl="0" algn="l">
              <a:lnSpc>
                <a:spcPct val="115000"/>
              </a:lnSpc>
              <a:spcBef>
                <a:spcPts val="0"/>
              </a:spcBef>
              <a:spcAft>
                <a:spcPts val="0"/>
              </a:spcAft>
              <a:buClr>
                <a:srgbClr val="000000"/>
              </a:buClr>
              <a:buSzPts val="1100"/>
              <a:buFont typeface="Arial"/>
              <a:buNone/>
            </a:pPr>
            <a:r>
              <a:rPr lang="en" sz="1200">
                <a:solidFill>
                  <a:srgbClr val="191919"/>
                </a:solidFill>
              </a:rPr>
              <a:t>The other interfaces are </a:t>
            </a:r>
            <a:r>
              <a:rPr b="1" lang="en" sz="1200">
                <a:solidFill>
                  <a:srgbClr val="191919"/>
                </a:solidFill>
                <a:latin typeface="Merriweather"/>
                <a:ea typeface="Merriweather"/>
                <a:cs typeface="Merriweather"/>
                <a:sym typeface="Merriweather"/>
              </a:rPr>
              <a:t>Information</a:t>
            </a:r>
            <a:r>
              <a:rPr lang="en" sz="1200">
                <a:solidFill>
                  <a:srgbClr val="191919"/>
                </a:solidFill>
              </a:rPr>
              <a:t>.</a:t>
            </a:r>
            <a:endParaRPr sz="1200">
              <a:solidFill>
                <a:srgbClr val="191919"/>
              </a:solidFill>
            </a:endParaRPr>
          </a:p>
          <a:p>
            <a:pPr indent="-304800" lvl="0" marL="457200" rtl="0" algn="l">
              <a:lnSpc>
                <a:spcPct val="115000"/>
              </a:lnSpc>
              <a:spcBef>
                <a:spcPts val="0"/>
              </a:spcBef>
              <a:spcAft>
                <a:spcPts val="0"/>
              </a:spcAft>
              <a:buClr>
                <a:srgbClr val="191919"/>
              </a:buClr>
              <a:buSzPts val="1200"/>
              <a:buChar char="●"/>
            </a:pPr>
            <a:r>
              <a:rPr lang="en" sz="1200">
                <a:solidFill>
                  <a:srgbClr val="191919"/>
                </a:solidFill>
              </a:rPr>
              <a:t>Inventory Plans, Order Plan</a:t>
            </a:r>
            <a:endParaRPr sz="1200">
              <a:solidFill>
                <a:srgbClr val="191919"/>
              </a:solidFill>
            </a:endParaRPr>
          </a:p>
          <a:p>
            <a:pPr indent="-304800" lvl="0" marL="457200" rtl="0" algn="l">
              <a:lnSpc>
                <a:spcPct val="115000"/>
              </a:lnSpc>
              <a:spcBef>
                <a:spcPts val="0"/>
              </a:spcBef>
              <a:spcAft>
                <a:spcPts val="0"/>
              </a:spcAft>
              <a:buClr>
                <a:srgbClr val="191919"/>
              </a:buClr>
              <a:buSzPts val="1200"/>
              <a:buChar char="●"/>
            </a:pPr>
            <a:r>
              <a:rPr lang="en" sz="1200">
                <a:solidFill>
                  <a:srgbClr val="191919"/>
                </a:solidFill>
              </a:rPr>
              <a:t>Performance Reports, Financial Plans</a:t>
            </a:r>
            <a:endParaRPr sz="1200">
              <a:solidFill>
                <a:srgbClr val="191919"/>
              </a:solidFill>
            </a:endParaRPr>
          </a:p>
          <a:p>
            <a:pPr indent="0" lvl="0" marL="0" rtl="0" algn="l">
              <a:lnSpc>
                <a:spcPct val="115000"/>
              </a:lnSpc>
              <a:spcBef>
                <a:spcPts val="0"/>
              </a:spcBef>
              <a:spcAft>
                <a:spcPts val="0"/>
              </a:spcAft>
              <a:buClr>
                <a:srgbClr val="000000"/>
              </a:buClr>
              <a:buSzPts val="1100"/>
              <a:buFont typeface="Arial"/>
              <a:buNone/>
            </a:pPr>
            <a:r>
              <a:t/>
            </a:r>
            <a:endParaRPr sz="1200">
              <a:solidFill>
                <a:srgbClr val="191919"/>
              </a:solidFill>
            </a:endParaRPr>
          </a:p>
          <a:p>
            <a:pPr indent="0" lvl="0" marL="0" rtl="0" algn="l">
              <a:lnSpc>
                <a:spcPct val="115000"/>
              </a:lnSpc>
              <a:spcBef>
                <a:spcPts val="0"/>
              </a:spcBef>
              <a:spcAft>
                <a:spcPts val="0"/>
              </a:spcAft>
              <a:buClr>
                <a:srgbClr val="000000"/>
              </a:buClr>
              <a:buSzPts val="1100"/>
              <a:buFont typeface="Arial"/>
              <a:buNone/>
            </a:pPr>
            <a:r>
              <a:rPr lang="en" sz="1200">
                <a:solidFill>
                  <a:srgbClr val="191919"/>
                </a:solidFill>
              </a:rPr>
              <a:t>The </a:t>
            </a:r>
            <a:r>
              <a:rPr lang="en" sz="1200">
                <a:solidFill>
                  <a:srgbClr val="191919"/>
                </a:solidFill>
                <a:highlight>
                  <a:srgbClr val="00FF00"/>
                </a:highlight>
              </a:rPr>
              <a:t>green interfaces</a:t>
            </a:r>
            <a:r>
              <a:rPr lang="en" sz="1200">
                <a:solidFill>
                  <a:srgbClr val="191919"/>
                </a:solidFill>
              </a:rPr>
              <a:t> are </a:t>
            </a:r>
            <a:r>
              <a:rPr b="1" lang="en" sz="1200">
                <a:solidFill>
                  <a:srgbClr val="191919"/>
                </a:solidFill>
                <a:latin typeface="Merriweather"/>
                <a:ea typeface="Merriweather"/>
                <a:cs typeface="Merriweather"/>
                <a:sym typeface="Merriweather"/>
              </a:rPr>
              <a:t>information</a:t>
            </a:r>
            <a:r>
              <a:rPr lang="en" sz="1200">
                <a:solidFill>
                  <a:srgbClr val="191919"/>
                </a:solidFill>
              </a:rPr>
              <a:t> interfaces </a:t>
            </a:r>
            <a:r>
              <a:rPr b="1" lang="en" sz="1200">
                <a:solidFill>
                  <a:srgbClr val="191919"/>
                </a:solidFill>
                <a:latin typeface="Merriweather"/>
                <a:ea typeface="Merriweather"/>
                <a:cs typeface="Merriweather"/>
                <a:sym typeface="Merriweather"/>
              </a:rPr>
              <a:t>activated when a failure occurs</a:t>
            </a:r>
            <a:r>
              <a:rPr lang="en" sz="1200">
                <a:solidFill>
                  <a:srgbClr val="191919"/>
                </a:solidFill>
              </a:rPr>
              <a:t>.</a:t>
            </a:r>
            <a:endParaRPr sz="1200">
              <a:solidFill>
                <a:srgbClr val="191919"/>
              </a:solidFill>
            </a:endParaRPr>
          </a:p>
          <a:p>
            <a:pPr indent="-304800" lvl="0" marL="457200" rtl="0" algn="l">
              <a:lnSpc>
                <a:spcPct val="115000"/>
              </a:lnSpc>
              <a:spcBef>
                <a:spcPts val="0"/>
              </a:spcBef>
              <a:spcAft>
                <a:spcPts val="0"/>
              </a:spcAft>
              <a:buClr>
                <a:srgbClr val="191919"/>
              </a:buClr>
              <a:buSzPts val="1200"/>
              <a:buChar char="●"/>
            </a:pPr>
            <a:r>
              <a:rPr lang="en" sz="1200">
                <a:solidFill>
                  <a:srgbClr val="191919"/>
                </a:solidFill>
              </a:rPr>
              <a:t>Lack of workforce on certain days</a:t>
            </a:r>
            <a:endParaRPr sz="1200">
              <a:solidFill>
                <a:srgbClr val="191919"/>
              </a:solidFill>
            </a:endParaRPr>
          </a:p>
          <a:p>
            <a:pPr indent="-304800" lvl="0" marL="457200" rtl="0" algn="l">
              <a:lnSpc>
                <a:spcPct val="115000"/>
              </a:lnSpc>
              <a:spcBef>
                <a:spcPts val="0"/>
              </a:spcBef>
              <a:spcAft>
                <a:spcPts val="0"/>
              </a:spcAft>
              <a:buClr>
                <a:srgbClr val="191919"/>
              </a:buClr>
              <a:buSzPts val="1200"/>
              <a:buChar char="●"/>
            </a:pPr>
            <a:r>
              <a:rPr lang="en" sz="1200">
                <a:solidFill>
                  <a:srgbClr val="191919"/>
                </a:solidFill>
              </a:rPr>
              <a:t>Lack of inventory</a:t>
            </a:r>
            <a:endParaRPr sz="1200">
              <a:solidFill>
                <a:srgbClr val="191919"/>
              </a:solidFill>
            </a:endParaRPr>
          </a:p>
          <a:p>
            <a:pPr indent="-304800" lvl="0" marL="457200" rtl="0" algn="l">
              <a:lnSpc>
                <a:spcPct val="115000"/>
              </a:lnSpc>
              <a:spcBef>
                <a:spcPts val="0"/>
              </a:spcBef>
              <a:spcAft>
                <a:spcPts val="0"/>
              </a:spcAft>
              <a:buClr>
                <a:srgbClr val="191919"/>
              </a:buClr>
              <a:buSzPts val="1200"/>
              <a:buChar char="●"/>
            </a:pPr>
            <a:r>
              <a:rPr lang="en" sz="1200">
                <a:solidFill>
                  <a:srgbClr val="191919"/>
                </a:solidFill>
              </a:rPr>
              <a:t>Unexpected Machine Failure</a:t>
            </a:r>
            <a:endParaRPr sz="1200">
              <a:solidFill>
                <a:srgbClr val="191919"/>
              </a:solidFill>
            </a:endParaRPr>
          </a:p>
          <a:p>
            <a:pPr indent="0" lvl="0" marL="0" rtl="0" algn="l">
              <a:lnSpc>
                <a:spcPct val="115000"/>
              </a:lnSpc>
              <a:spcBef>
                <a:spcPts val="0"/>
              </a:spcBef>
              <a:spcAft>
                <a:spcPts val="0"/>
              </a:spcAft>
              <a:buNone/>
            </a:pPr>
            <a:r>
              <a:t/>
            </a:r>
            <a:endParaRPr sz="1200">
              <a:solidFill>
                <a:srgbClr val="191919"/>
              </a:solidFill>
            </a:endParaRPr>
          </a:p>
          <a:p>
            <a:pPr indent="0" lvl="0" marL="0" rtl="0" algn="l">
              <a:lnSpc>
                <a:spcPct val="115000"/>
              </a:lnSpc>
              <a:spcBef>
                <a:spcPts val="0"/>
              </a:spcBef>
              <a:spcAft>
                <a:spcPts val="0"/>
              </a:spcAft>
              <a:buNone/>
            </a:pPr>
            <a:r>
              <a:rPr lang="en" sz="1200">
                <a:solidFill>
                  <a:srgbClr val="191919"/>
                </a:solidFill>
              </a:rPr>
              <a:t>The </a:t>
            </a:r>
            <a:r>
              <a:rPr lang="en" sz="1200">
                <a:solidFill>
                  <a:srgbClr val="1155CC"/>
                </a:solidFill>
              </a:rPr>
              <a:t>blue interfaces</a:t>
            </a:r>
            <a:r>
              <a:rPr lang="en" sz="1200">
                <a:solidFill>
                  <a:srgbClr val="191919"/>
                </a:solidFill>
              </a:rPr>
              <a:t> are</a:t>
            </a:r>
            <a:r>
              <a:rPr b="1" lang="en" sz="1200">
                <a:solidFill>
                  <a:srgbClr val="191919"/>
                </a:solidFill>
                <a:latin typeface="Merriweather"/>
                <a:ea typeface="Merriweather"/>
                <a:cs typeface="Merriweather"/>
                <a:sym typeface="Merriweather"/>
              </a:rPr>
              <a:t> information</a:t>
            </a:r>
            <a:r>
              <a:rPr lang="en" sz="1200">
                <a:solidFill>
                  <a:srgbClr val="191919"/>
                </a:solidFill>
              </a:rPr>
              <a:t> interfaces </a:t>
            </a:r>
            <a:r>
              <a:rPr b="1" lang="en" sz="1200">
                <a:solidFill>
                  <a:srgbClr val="191919"/>
                </a:solidFill>
                <a:latin typeface="Merriweather"/>
                <a:ea typeface="Merriweather"/>
                <a:cs typeface="Merriweather"/>
                <a:sym typeface="Merriweather"/>
              </a:rPr>
              <a:t>exist during the initial setup</a:t>
            </a:r>
            <a:r>
              <a:rPr lang="en" sz="1200">
                <a:solidFill>
                  <a:srgbClr val="191919"/>
                </a:solidFill>
              </a:rPr>
              <a:t>.</a:t>
            </a:r>
            <a:endParaRPr sz="1200">
              <a:solidFill>
                <a:srgbClr val="191919"/>
              </a:solidFill>
            </a:endParaRPr>
          </a:p>
          <a:p>
            <a:pPr indent="-304800" lvl="0" marL="457200" rtl="0" algn="l">
              <a:lnSpc>
                <a:spcPct val="115000"/>
              </a:lnSpc>
              <a:spcBef>
                <a:spcPts val="0"/>
              </a:spcBef>
              <a:spcAft>
                <a:spcPts val="0"/>
              </a:spcAft>
              <a:buClr>
                <a:srgbClr val="191919"/>
              </a:buClr>
              <a:buSzPts val="1200"/>
              <a:buChar char="●"/>
            </a:pPr>
            <a:r>
              <a:rPr lang="en" sz="1200">
                <a:solidFill>
                  <a:srgbClr val="191919"/>
                </a:solidFill>
              </a:rPr>
              <a:t>Existing Machine Data</a:t>
            </a:r>
            <a:endParaRPr sz="1200">
              <a:solidFill>
                <a:srgbClr val="191919"/>
              </a:solidFill>
            </a:endParaRPr>
          </a:p>
          <a:p>
            <a:pPr indent="-304800" lvl="0" marL="457200" rtl="0" algn="l">
              <a:lnSpc>
                <a:spcPct val="115000"/>
              </a:lnSpc>
              <a:spcBef>
                <a:spcPts val="0"/>
              </a:spcBef>
              <a:spcAft>
                <a:spcPts val="0"/>
              </a:spcAft>
              <a:buClr>
                <a:srgbClr val="191919"/>
              </a:buClr>
              <a:buSzPts val="1200"/>
              <a:buChar char="●"/>
            </a:pPr>
            <a:r>
              <a:rPr lang="en" sz="1200">
                <a:solidFill>
                  <a:srgbClr val="191919"/>
                </a:solidFill>
              </a:rPr>
              <a:t>Factory Layout</a:t>
            </a:r>
            <a:endParaRPr sz="1200">
              <a:solidFill>
                <a:srgbClr val="191919"/>
              </a:solidFill>
            </a:endParaRPr>
          </a:p>
        </p:txBody>
      </p:sp>
      <p:sp>
        <p:nvSpPr>
          <p:cNvPr id="89" name="Google Shape;89;p13"/>
          <p:cNvSpPr txBox="1"/>
          <p:nvPr/>
        </p:nvSpPr>
        <p:spPr>
          <a:xfrm>
            <a:off x="152225" y="13535975"/>
            <a:ext cx="106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*excludes failure interfaces</a:t>
            </a:r>
            <a:endParaRPr/>
          </a:p>
        </p:txBody>
      </p:sp>
      <p:sp>
        <p:nvSpPr>
          <p:cNvPr id="90" name="Google Shape;90;p13"/>
          <p:cNvSpPr/>
          <p:nvPr/>
        </p:nvSpPr>
        <p:spPr>
          <a:xfrm>
            <a:off x="179875" y="13575400"/>
            <a:ext cx="950400" cy="831300"/>
          </a:xfrm>
          <a:prstGeom prst="roundRect">
            <a:avLst>
              <a:gd fmla="val 16667" name="adj"/>
            </a:avLst>
          </a:prstGeom>
          <a:no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txBox="1"/>
          <p:nvPr/>
        </p:nvSpPr>
        <p:spPr>
          <a:xfrm>
            <a:off x="206875" y="4615325"/>
            <a:ext cx="731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 Performing a stakeholder analysis and defining key drivers to each stakeholder, the system requirements were split into functional and non functional KPIs. </a:t>
            </a:r>
            <a:endParaRPr/>
          </a:p>
        </p:txBody>
      </p:sp>
      <p:graphicFrame>
        <p:nvGraphicFramePr>
          <p:cNvPr id="92" name="Google Shape;92;p13"/>
          <p:cNvGraphicFramePr/>
          <p:nvPr/>
        </p:nvGraphicFramePr>
        <p:xfrm>
          <a:off x="7323775" y="11533150"/>
          <a:ext cx="3000000" cy="3000000"/>
        </p:xfrm>
        <a:graphic>
          <a:graphicData uri="http://schemas.openxmlformats.org/drawingml/2006/table">
            <a:tbl>
              <a:tblPr>
                <a:noFill/>
                <a:tableStyleId>{8FE8418A-9E7B-441E-A53A-98084D6BA5AC}</a:tableStyleId>
              </a:tblPr>
              <a:tblGrid>
                <a:gridCol w="382850"/>
                <a:gridCol w="382850"/>
                <a:gridCol w="382850"/>
                <a:gridCol w="382850"/>
                <a:gridCol w="382850"/>
                <a:gridCol w="382850"/>
                <a:gridCol w="382850"/>
                <a:gridCol w="382850"/>
                <a:gridCol w="382850"/>
                <a:gridCol w="382850"/>
                <a:gridCol w="382850"/>
                <a:gridCol w="382850"/>
                <a:gridCol w="382850"/>
                <a:gridCol w="382850"/>
                <a:gridCol w="382850"/>
                <a:gridCol w="382850"/>
                <a:gridCol w="382850"/>
                <a:gridCol w="382850"/>
                <a:gridCol w="382850"/>
                <a:gridCol w="382850"/>
              </a:tblGrid>
              <a:tr h="346075">
                <a:tc>
                  <a:txBody>
                    <a:bodyPr/>
                    <a:lstStyle/>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gridSpan="19">
                  <a:txBody>
                    <a:bodyPr/>
                    <a:lstStyle/>
                    <a:p>
                      <a:pPr indent="0" lvl="0" marL="0" rtl="0" algn="ctr">
                        <a:spcBef>
                          <a:spcPts val="0"/>
                        </a:spcBef>
                        <a:spcAft>
                          <a:spcPts val="0"/>
                        </a:spcAft>
                        <a:buNone/>
                      </a:pPr>
                      <a:r>
                        <a:rPr lang="en" sz="1200"/>
                        <a:t>Functional KPI</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hMerge="1"/>
                <a:tc hMerge="1"/>
                <a:tc hMerge="1"/>
                <a:tc hMerge="1"/>
                <a:tc hMerge="1"/>
                <a:tc hMerge="1"/>
                <a:tc hMerge="1"/>
                <a:tc hMerge="1"/>
                <a:tc hMerge="1"/>
                <a:tc hMerge="1"/>
                <a:tc hMerge="1"/>
                <a:tc hMerge="1"/>
                <a:tc hMerge="1"/>
                <a:tc hMerge="1"/>
                <a:tc hMerge="1"/>
                <a:tc hMerge="1"/>
                <a:tc hMerge="1"/>
                <a:tc hMerge="1"/>
              </a:tr>
              <a:tr h="346075">
                <a:tc>
                  <a:txBody>
                    <a:bodyPr/>
                    <a:lstStyle/>
                    <a:p>
                      <a:pPr indent="0" lvl="0" marL="0" rtl="0" algn="ctr">
                        <a:spcBef>
                          <a:spcPts val="0"/>
                        </a:spcBef>
                        <a:spcAft>
                          <a:spcPts val="0"/>
                        </a:spcAft>
                        <a:buNone/>
                      </a:pPr>
                      <a:r>
                        <a:rPr lang="en" sz="1200"/>
                        <a:t>kd</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gridSpan="3">
                  <a:txBody>
                    <a:bodyPr/>
                    <a:lstStyle/>
                    <a:p>
                      <a:pPr indent="0" lvl="0" marL="0" rtl="0" algn="ctr">
                        <a:spcBef>
                          <a:spcPts val="0"/>
                        </a:spcBef>
                        <a:spcAft>
                          <a:spcPts val="0"/>
                        </a:spcAft>
                        <a:buNone/>
                      </a:pPr>
                      <a:r>
                        <a:rPr lang="en" sz="1200"/>
                        <a:t>1</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hMerge="1"/>
                <a:tc hMerge="1"/>
                <a:tc>
                  <a:txBody>
                    <a:bodyPr/>
                    <a:lstStyle/>
                    <a:p>
                      <a:pPr indent="0" lvl="0" marL="0" rtl="0" algn="ctr">
                        <a:spcBef>
                          <a:spcPts val="0"/>
                        </a:spcBef>
                        <a:spcAft>
                          <a:spcPts val="0"/>
                        </a:spcAft>
                        <a:buNone/>
                      </a:pPr>
                      <a:r>
                        <a:rPr lang="en" sz="1200"/>
                        <a:t>2</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gridSpan="2">
                  <a:txBody>
                    <a:bodyPr/>
                    <a:lstStyle/>
                    <a:p>
                      <a:pPr indent="0" lvl="0" marL="0" rtl="0" algn="ctr">
                        <a:spcBef>
                          <a:spcPts val="0"/>
                        </a:spcBef>
                        <a:spcAft>
                          <a:spcPts val="0"/>
                        </a:spcAft>
                        <a:buNone/>
                      </a:pPr>
                      <a:r>
                        <a:rPr lang="en" sz="1200"/>
                        <a:t>3</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hMerge="1"/>
                <a:tc gridSpan="3">
                  <a:txBody>
                    <a:bodyPr/>
                    <a:lstStyle/>
                    <a:p>
                      <a:pPr indent="0" lvl="0" marL="0" rtl="0" algn="ctr">
                        <a:spcBef>
                          <a:spcPts val="0"/>
                        </a:spcBef>
                        <a:spcAft>
                          <a:spcPts val="0"/>
                        </a:spcAft>
                        <a:buNone/>
                      </a:pPr>
                      <a:r>
                        <a:rPr lang="en" sz="1200"/>
                        <a:t>4</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hMerge="1"/>
                <a:tc hMerge="1"/>
                <a:tc gridSpan="2">
                  <a:txBody>
                    <a:bodyPr/>
                    <a:lstStyle/>
                    <a:p>
                      <a:pPr indent="0" lvl="0" marL="0" rtl="0" algn="ctr">
                        <a:spcBef>
                          <a:spcPts val="0"/>
                        </a:spcBef>
                        <a:spcAft>
                          <a:spcPts val="0"/>
                        </a:spcAft>
                        <a:buNone/>
                      </a:pPr>
                      <a:r>
                        <a:rPr lang="en" sz="1200"/>
                        <a:t>5</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hMerge="1"/>
                <a:tc gridSpan="5">
                  <a:txBody>
                    <a:bodyPr/>
                    <a:lstStyle/>
                    <a:p>
                      <a:pPr indent="0" lvl="0" marL="0" rtl="0" algn="ctr">
                        <a:spcBef>
                          <a:spcPts val="0"/>
                        </a:spcBef>
                        <a:spcAft>
                          <a:spcPts val="0"/>
                        </a:spcAft>
                        <a:buNone/>
                      </a:pPr>
                      <a:r>
                        <a:rPr lang="en" sz="1200"/>
                        <a:t>6</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hMerge="1"/>
                <a:tc hMerge="1"/>
                <a:tc hMerge="1"/>
                <a:tc hMerge="1"/>
                <a:tc gridSpan="2">
                  <a:txBody>
                    <a:bodyPr/>
                    <a:lstStyle/>
                    <a:p>
                      <a:pPr indent="0" lvl="0" marL="0" rtl="0" algn="ctr">
                        <a:spcBef>
                          <a:spcPts val="0"/>
                        </a:spcBef>
                        <a:spcAft>
                          <a:spcPts val="0"/>
                        </a:spcAft>
                        <a:buNone/>
                      </a:pPr>
                      <a:r>
                        <a:rPr lang="en" sz="1200"/>
                        <a:t>7</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hMerge="1"/>
                <a:tc>
                  <a:txBody>
                    <a:bodyPr/>
                    <a:lstStyle/>
                    <a:p>
                      <a:pPr indent="0" lvl="0" marL="0" rtl="0" algn="ctr">
                        <a:spcBef>
                          <a:spcPts val="0"/>
                        </a:spcBef>
                        <a:spcAft>
                          <a:spcPts val="0"/>
                        </a:spcAft>
                        <a:buNone/>
                      </a:pPr>
                      <a:r>
                        <a:rPr lang="en" sz="1200"/>
                        <a:t>8</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r>
              <a:tr h="346075">
                <a:tc>
                  <a:txBody>
                    <a:bodyPr/>
                    <a:lstStyle/>
                    <a:p>
                      <a:pPr indent="0" lvl="0" marL="0" rtl="0" algn="ctr">
                        <a:spcBef>
                          <a:spcPts val="0"/>
                        </a:spcBef>
                        <a:spcAft>
                          <a:spcPts val="0"/>
                        </a:spcAft>
                        <a:buNone/>
                      </a:pPr>
                      <a:r>
                        <a:rPr lang="en" sz="1200"/>
                        <a:t>kpi</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1</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2</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3</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1</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1</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2</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1</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2</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3</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1</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2</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1</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2</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3</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4</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5</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1</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2</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200"/>
                        <a:t>1</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r>
              <a:tr h="532425">
                <a:tc>
                  <a:txBody>
                    <a:bodyPr/>
                    <a:lstStyle/>
                    <a:p>
                      <a:pPr indent="0" lvl="0" marL="0" rtl="0" algn="ctr">
                        <a:spcBef>
                          <a:spcPts val="0"/>
                        </a:spcBef>
                        <a:spcAft>
                          <a:spcPts val="0"/>
                        </a:spcAft>
                        <a:buNone/>
                      </a:pPr>
                      <a:r>
                        <a:rPr lang="en" sz="1200"/>
                        <a:t>T1</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2425">
                <a:tc>
                  <a:txBody>
                    <a:bodyPr/>
                    <a:lstStyle/>
                    <a:p>
                      <a:pPr indent="0" lvl="0" marL="0" rtl="0" algn="ctr">
                        <a:spcBef>
                          <a:spcPts val="0"/>
                        </a:spcBef>
                        <a:spcAft>
                          <a:spcPts val="0"/>
                        </a:spcAft>
                        <a:buNone/>
                      </a:pPr>
                      <a:r>
                        <a:rPr lang="en" sz="1200"/>
                        <a:t>T2</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2425">
                <a:tc>
                  <a:txBody>
                    <a:bodyPr/>
                    <a:lstStyle/>
                    <a:p>
                      <a:pPr indent="0" lvl="0" marL="0" rtl="0" algn="ctr">
                        <a:spcBef>
                          <a:spcPts val="0"/>
                        </a:spcBef>
                        <a:spcAft>
                          <a:spcPts val="0"/>
                        </a:spcAft>
                        <a:buNone/>
                      </a:pPr>
                      <a:r>
                        <a:rPr lang="en" sz="1200"/>
                        <a:t>T3</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2425">
                <a:tc>
                  <a:txBody>
                    <a:bodyPr/>
                    <a:lstStyle/>
                    <a:p>
                      <a:pPr indent="0" lvl="0" marL="0" rtl="0" algn="ctr">
                        <a:spcBef>
                          <a:spcPts val="0"/>
                        </a:spcBef>
                        <a:spcAft>
                          <a:spcPts val="0"/>
                        </a:spcAft>
                        <a:buNone/>
                      </a:pPr>
                      <a:r>
                        <a:rPr lang="en" sz="1200"/>
                        <a:t>T4</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2425">
                <a:tc>
                  <a:txBody>
                    <a:bodyPr/>
                    <a:lstStyle/>
                    <a:p>
                      <a:pPr indent="0" lvl="0" marL="0" rtl="0" algn="ctr">
                        <a:spcBef>
                          <a:spcPts val="0"/>
                        </a:spcBef>
                        <a:spcAft>
                          <a:spcPts val="0"/>
                        </a:spcAft>
                        <a:buNone/>
                      </a:pPr>
                      <a:r>
                        <a:rPr lang="en" sz="1200"/>
                        <a:t>T5</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3" name="Google Shape;93;p13"/>
          <p:cNvSpPr txBox="1"/>
          <p:nvPr/>
        </p:nvSpPr>
        <p:spPr>
          <a:xfrm>
            <a:off x="7247575" y="15637750"/>
            <a:ext cx="3844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Test Protocol 1 : Unit Testing</a:t>
            </a:r>
            <a:endParaRPr/>
          </a:p>
          <a:p>
            <a:pPr indent="0" lvl="0" marL="0" rtl="0" algn="l">
              <a:spcBef>
                <a:spcPts val="0"/>
              </a:spcBef>
              <a:spcAft>
                <a:spcPts val="0"/>
              </a:spcAft>
              <a:buNone/>
            </a:pPr>
            <a:r>
              <a:rPr lang="en"/>
              <a:t>	[T1] Test 1 : Documentation Check</a:t>
            </a:r>
            <a:endParaRPr/>
          </a:p>
          <a:p>
            <a:pPr indent="0" lvl="0" marL="0" rtl="0" algn="l">
              <a:spcBef>
                <a:spcPts val="0"/>
              </a:spcBef>
              <a:spcAft>
                <a:spcPts val="0"/>
              </a:spcAft>
              <a:buNone/>
            </a:pPr>
            <a:r>
              <a:rPr lang="en"/>
              <a:t>	[T2] Test 2 : Floor Inspection</a:t>
            </a:r>
            <a:endParaRPr/>
          </a:p>
          <a:p>
            <a:pPr indent="0" lvl="0" marL="0" rtl="0" algn="l">
              <a:spcBef>
                <a:spcPts val="0"/>
              </a:spcBef>
              <a:spcAft>
                <a:spcPts val="0"/>
              </a:spcAft>
              <a:buNone/>
            </a:pPr>
            <a:r>
              <a:rPr lang="en"/>
              <a:t>	[T3] Test 3 : Efficiency Check</a:t>
            </a:r>
            <a:endParaRPr/>
          </a:p>
          <a:p>
            <a:pPr indent="0" lvl="0" marL="0" rtl="0" algn="l">
              <a:spcBef>
                <a:spcPts val="0"/>
              </a:spcBef>
              <a:spcAft>
                <a:spcPts val="0"/>
              </a:spcAft>
              <a:buNone/>
            </a:pPr>
            <a:r>
              <a:rPr lang="en"/>
              <a:t>	[T4] Test 4 : Quality Check</a:t>
            </a:r>
            <a:endParaRPr/>
          </a:p>
          <a:p>
            <a:pPr indent="0" lvl="0" marL="0" rtl="0" algn="l">
              <a:spcBef>
                <a:spcPts val="0"/>
              </a:spcBef>
              <a:spcAft>
                <a:spcPts val="0"/>
              </a:spcAft>
              <a:buNone/>
            </a:pPr>
            <a:r>
              <a:rPr lang="en"/>
              <a:t>	[T5] Test 5 : Waste Check</a:t>
            </a:r>
            <a:endParaRPr/>
          </a:p>
        </p:txBody>
      </p:sp>
      <p:sp>
        <p:nvSpPr>
          <p:cNvPr id="94" name="Google Shape;94;p13"/>
          <p:cNvSpPr txBox="1"/>
          <p:nvPr/>
        </p:nvSpPr>
        <p:spPr>
          <a:xfrm>
            <a:off x="11152275" y="15637750"/>
            <a:ext cx="3844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Test Protocol 2 : Integration Testing</a:t>
            </a:r>
            <a:endParaRPr/>
          </a:p>
          <a:p>
            <a:pPr indent="0" lvl="0" marL="0" rtl="0" algn="l">
              <a:spcBef>
                <a:spcPts val="0"/>
              </a:spcBef>
              <a:spcAft>
                <a:spcPts val="0"/>
              </a:spcAft>
              <a:buNone/>
            </a:pPr>
            <a:r>
              <a:rPr lang="en"/>
              <a:t>	Test 1 : Virtual Environment Testing</a:t>
            </a:r>
            <a:endParaRPr/>
          </a:p>
          <a:p>
            <a:pPr indent="0" lvl="0" marL="0" rtl="0" algn="l">
              <a:spcBef>
                <a:spcPts val="0"/>
              </a:spcBef>
              <a:spcAft>
                <a:spcPts val="0"/>
              </a:spcAft>
              <a:buNone/>
            </a:pPr>
            <a:r>
              <a:rPr lang="en"/>
              <a:t>	Test 2 : Real Life Monitoring</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Non-Functional KPIs : </a:t>
            </a:r>
            <a:endParaRPr/>
          </a:p>
          <a:p>
            <a:pPr indent="-317500" lvl="0" marL="457200" rtl="0" algn="l">
              <a:spcBef>
                <a:spcPts val="0"/>
              </a:spcBef>
              <a:spcAft>
                <a:spcPts val="0"/>
              </a:spcAft>
              <a:buClr>
                <a:schemeClr val="dk1"/>
              </a:buClr>
              <a:buSzPts val="1400"/>
              <a:buChar char="●"/>
            </a:pPr>
            <a:r>
              <a:rPr lang="en">
                <a:solidFill>
                  <a:schemeClr val="dk1"/>
                </a:solidFill>
              </a:rPr>
              <a:t>Efficiency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Reliability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Flexibility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Cost Effectiveness</a:t>
            </a:r>
            <a:endParaRPr/>
          </a:p>
        </p:txBody>
      </p:sp>
      <p:sp>
        <p:nvSpPr>
          <p:cNvPr id="95" name="Google Shape;95;p13"/>
          <p:cNvSpPr txBox="1"/>
          <p:nvPr/>
        </p:nvSpPr>
        <p:spPr>
          <a:xfrm>
            <a:off x="236775" y="5141075"/>
            <a:ext cx="779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Non-Functional KPI: </a:t>
            </a:r>
            <a:r>
              <a:rPr lang="en">
                <a:solidFill>
                  <a:schemeClr val="dk1"/>
                </a:solidFill>
              </a:rPr>
              <a:t>Efficiency, Reliability, Flexibility, Maintainability, Cost Effectiveness</a:t>
            </a:r>
            <a:endParaRPr b="1">
              <a:solidFill>
                <a:schemeClr val="dk1"/>
              </a:solidFill>
            </a:endParaRPr>
          </a:p>
        </p:txBody>
      </p:sp>
      <p:cxnSp>
        <p:nvCxnSpPr>
          <p:cNvPr id="96" name="Google Shape;96;p13"/>
          <p:cNvCxnSpPr/>
          <p:nvPr/>
        </p:nvCxnSpPr>
        <p:spPr>
          <a:xfrm>
            <a:off x="-10625" y="20723075"/>
            <a:ext cx="15110700" cy="0"/>
          </a:xfrm>
          <a:prstGeom prst="straightConnector1">
            <a:avLst/>
          </a:prstGeom>
          <a:noFill/>
          <a:ln cap="flat" cmpd="sng" w="9525">
            <a:solidFill>
              <a:srgbClr val="000000"/>
            </a:solidFill>
            <a:prstDash val="solid"/>
            <a:round/>
            <a:headEnd len="med" w="med" type="none"/>
            <a:tailEnd len="med" w="med" type="none"/>
          </a:ln>
        </p:spPr>
      </p:cxnSp>
      <p:sp>
        <p:nvSpPr>
          <p:cNvPr id="97" name="Google Shape;97;p13"/>
          <p:cNvSpPr txBox="1"/>
          <p:nvPr/>
        </p:nvSpPr>
        <p:spPr>
          <a:xfrm>
            <a:off x="7263975" y="16888225"/>
            <a:ext cx="400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Test Protocol 1 is meant for the testing of the Functional KPIs and Test Protocol 2 is for testing the Non-Functional KPIs. </a:t>
            </a:r>
            <a:endParaRPr/>
          </a:p>
        </p:txBody>
      </p:sp>
      <p:pic>
        <p:nvPicPr>
          <p:cNvPr id="98" name="Google Shape;98;p13"/>
          <p:cNvPicPr preferRelativeResize="0"/>
          <p:nvPr/>
        </p:nvPicPr>
        <p:blipFill>
          <a:blip r:embed="rId9">
            <a:alphaModFix/>
          </a:blip>
          <a:stretch>
            <a:fillRect/>
          </a:stretch>
        </p:blipFill>
        <p:spPr>
          <a:xfrm>
            <a:off x="242575" y="5522700"/>
            <a:ext cx="6849300" cy="5704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