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D821-9C29-4980-BBA4-66B68AF83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7D32-5BFB-4797-915B-615D4CE22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0755-8823-49ED-A90C-F032CA47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6CA3-4D6B-4732-89C8-1C70FF221FA8}" type="datetimeFigureOut">
              <a:rPr lang="LID4096" smtClean="0"/>
              <a:t>03/15/2022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70AF-D6CB-42A9-89A4-DAA36025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3C75-B572-479A-9435-359F20A6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6824-D586-45D3-82E7-CC5391846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DAF1-BAE0-49A1-831F-112650C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E34E8-6706-4515-8821-A46055CA3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3E4E-A90A-4CB7-9CDD-E02D6854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6CA3-4D6B-4732-89C8-1C70FF221FA8}" type="datetimeFigureOut">
              <a:rPr lang="LID4096" smtClean="0"/>
              <a:t>03/15/2022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8396A-3896-4F9D-9DAD-6CADDD78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C728-04A7-495E-9E95-0C7F3AED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6824-D586-45D3-82E7-CC5391846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67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643C7-8DAF-4C0C-A29B-DE8C9B608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2741-7414-4F4D-9164-9255DCFC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1790-BCAE-40A7-B768-DBDD1A12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6CA3-4D6B-4732-89C8-1C70FF221FA8}" type="datetimeFigureOut">
              <a:rPr lang="LID4096" smtClean="0"/>
              <a:t>03/15/2022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953D-70D3-4883-A0F9-701DC414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2228-9168-474A-A7BC-1289E71A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6824-D586-45D3-82E7-CC5391846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619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3E3A-24A9-4E67-875B-5414EF12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09A2-990C-444D-9531-5E9B8FD8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2612-DADC-430B-88DB-E51DBBFC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6CA3-4D6B-4732-89C8-1C70FF221FA8}" type="datetimeFigureOut">
              <a:rPr lang="LID4096" smtClean="0"/>
              <a:t>03/15/2022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8A1F6-4564-4C6F-8E8C-180BBC96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608A-A60D-40EA-AB1D-52240328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6824-D586-45D3-82E7-CC5391846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079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3C89-AA24-41C5-A269-5AA0D4D7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05F1A-9D11-4906-972A-A2FE04434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B3C6-7650-434A-B96D-B26C364F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6CA3-4D6B-4732-89C8-1C70FF221FA8}" type="datetimeFigureOut">
              <a:rPr lang="LID4096" smtClean="0"/>
              <a:t>03/15/2022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184B-AF47-47E8-BE20-7BF02BB2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6038-ED76-4AF2-B1A2-C304FDEA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6824-D586-45D3-82E7-CC5391846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705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56B3-28D0-411F-89E8-518146B4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9107-23F1-4F31-B472-92C921256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3B501-91DD-42A4-91E8-990EE7CF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B90E-834F-47F1-AA37-64CD1A7B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6CA3-4D6B-4732-89C8-1C70FF221FA8}" type="datetimeFigureOut">
              <a:rPr lang="LID4096" smtClean="0"/>
              <a:t>03/15/2022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447D0-1888-4287-A932-168CF9B9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6F148-A5A0-4B59-A48C-A1C0B157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6824-D586-45D3-82E7-CC5391846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76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93F4-4E8C-4B33-823E-8F3547D4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F8738-869A-4F64-8CB4-DC8233C2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71588-6EDF-47D1-B4EC-5130EE9E4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EB5B4-B358-4CBE-9773-6FB0E4046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6F674-B9B8-454E-9324-A4B6EB666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CAF60-384B-45FD-BF72-3A478633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6CA3-4D6B-4732-89C8-1C70FF221FA8}" type="datetimeFigureOut">
              <a:rPr lang="LID4096" smtClean="0"/>
              <a:t>03/15/2022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21E54-EDCF-4771-80BC-78A6B43D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476E6-D477-47C9-8F87-20AFF731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6824-D586-45D3-82E7-CC5391846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42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8C48-62EB-49C6-B0A8-46EDD585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5CAB4-A1CA-4882-977F-FB4EAFAF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6CA3-4D6B-4732-89C8-1C70FF221FA8}" type="datetimeFigureOut">
              <a:rPr lang="LID4096" smtClean="0"/>
              <a:t>03/15/2022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D3507-76D5-4985-83B9-F2BDB6C3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090A5-36EA-4895-BC07-E47E29BE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6824-D586-45D3-82E7-CC5391846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825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CBA52-B3B7-40EC-BC6F-91C3E62C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6CA3-4D6B-4732-89C8-1C70FF221FA8}" type="datetimeFigureOut">
              <a:rPr lang="LID4096" smtClean="0"/>
              <a:t>03/15/2022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17C87-F243-427A-AAED-40912C53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83CA9-D6C2-4768-8626-0A952EB5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6824-D586-45D3-82E7-CC5391846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230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D5BD-AE6E-46D2-8022-3F9F8222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E7FD-9B52-42B2-8427-50D8E387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307C7-3230-46EB-95FA-8FEF281F0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6FED0-76F9-4649-9A51-ACFECB84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6CA3-4D6B-4732-89C8-1C70FF221FA8}" type="datetimeFigureOut">
              <a:rPr lang="LID4096" smtClean="0"/>
              <a:t>03/15/2022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518B3-94E7-4B71-BBA7-553DD055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8CC2C-79FC-48CE-BFD0-04BEEB8E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6824-D586-45D3-82E7-CC5391846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00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9641-122B-46B9-A9AB-A2D976B6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C4A8D-3FAE-40DD-B05C-C6F4DAE05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65F65-84FF-4390-8CC8-546B27198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896F2-20DA-41AE-90D6-30E0E01A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6CA3-4D6B-4732-89C8-1C70FF221FA8}" type="datetimeFigureOut">
              <a:rPr lang="LID4096" smtClean="0"/>
              <a:t>03/15/2022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B8F75-C498-4875-88D9-E65AE3A2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55288-AB53-415A-A8A0-ACCC47D4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6824-D586-45D3-82E7-CC5391846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584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37907-A80C-431E-ABEF-7B35EB00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FD02B-7B0E-412B-B77C-1FE727601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18A9-F006-4C71-A6FD-BC000881B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6CA3-4D6B-4732-89C8-1C70FF221FA8}" type="datetimeFigureOut">
              <a:rPr lang="LID4096" smtClean="0"/>
              <a:t>03/15/2022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D3F7-348B-4E8D-AEC4-B7587C284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347C-6154-4940-8101-DD9C3B7CA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6824-D586-45D3-82E7-CC53918460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21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5D9614-1129-4C22-9371-46C92796AA97}"/>
              </a:ext>
            </a:extLst>
          </p:cNvPr>
          <p:cNvCxnSpPr/>
          <p:nvPr/>
        </p:nvCxnSpPr>
        <p:spPr>
          <a:xfrm>
            <a:off x="2290483" y="1093694"/>
            <a:ext cx="995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BF1751-A294-4339-898B-ABA64C9DB57F}"/>
              </a:ext>
            </a:extLst>
          </p:cNvPr>
          <p:cNvSpPr txBox="1"/>
          <p:nvPr/>
        </p:nvSpPr>
        <p:spPr>
          <a:xfrm>
            <a:off x="1111624" y="815788"/>
            <a:ext cx="155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production 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43B36-6B94-4784-AA61-F8CABE7E0E79}"/>
              </a:ext>
            </a:extLst>
          </p:cNvPr>
          <p:cNvSpPr txBox="1"/>
          <p:nvPr/>
        </p:nvSpPr>
        <p:spPr>
          <a:xfrm>
            <a:off x="3442447" y="815787"/>
            <a:ext cx="111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Costs 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4D3E56-661B-4ABA-8920-07F423569FEE}"/>
              </a:ext>
            </a:extLst>
          </p:cNvPr>
          <p:cNvCxnSpPr>
            <a:cxnSpLocks/>
          </p:cNvCxnSpPr>
          <p:nvPr/>
        </p:nvCxnSpPr>
        <p:spPr>
          <a:xfrm>
            <a:off x="4365812" y="1093694"/>
            <a:ext cx="1111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67ACBC-E9C1-410B-B9E6-FE3C4C5406EC}"/>
              </a:ext>
            </a:extLst>
          </p:cNvPr>
          <p:cNvSpPr txBox="1"/>
          <p:nvPr/>
        </p:nvSpPr>
        <p:spPr>
          <a:xfrm>
            <a:off x="7976345" y="788454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raw materials </a:t>
            </a:r>
            <a:endParaRPr lang="LID4096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993D2-F5D7-4BA3-97FB-1454057C4747}"/>
              </a:ext>
            </a:extLst>
          </p:cNvPr>
          <p:cNvCxnSpPr/>
          <p:nvPr/>
        </p:nvCxnSpPr>
        <p:spPr>
          <a:xfrm>
            <a:off x="6714565" y="1093694"/>
            <a:ext cx="110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BC71B7-FE72-441E-A993-ED6B38B8A48D}"/>
              </a:ext>
            </a:extLst>
          </p:cNvPr>
          <p:cNvSpPr txBox="1"/>
          <p:nvPr/>
        </p:nvSpPr>
        <p:spPr>
          <a:xfrm>
            <a:off x="9876862" y="2267633"/>
            <a:ext cx="120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 workers 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08129E-A2AF-42FE-9E18-F8831185B6F6}"/>
              </a:ext>
            </a:extLst>
          </p:cNvPr>
          <p:cNvSpPr txBox="1"/>
          <p:nvPr/>
        </p:nvSpPr>
        <p:spPr>
          <a:xfrm>
            <a:off x="9901517" y="788454"/>
            <a:ext cx="136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new machines 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43B329-D217-4F76-AC67-057CCD1EBFBD}"/>
              </a:ext>
            </a:extLst>
          </p:cNvPr>
          <p:cNvCxnSpPr/>
          <p:nvPr/>
        </p:nvCxnSpPr>
        <p:spPr>
          <a:xfrm>
            <a:off x="9231404" y="1111619"/>
            <a:ext cx="645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096F08-6779-4656-8B1A-F0911C8EE617}"/>
              </a:ext>
            </a:extLst>
          </p:cNvPr>
          <p:cNvCxnSpPr/>
          <p:nvPr/>
        </p:nvCxnSpPr>
        <p:spPr>
          <a:xfrm>
            <a:off x="10336306" y="1462118"/>
            <a:ext cx="0" cy="7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E7C01D-015A-488D-B3F6-3569F1182C36}"/>
              </a:ext>
            </a:extLst>
          </p:cNvPr>
          <p:cNvSpPr txBox="1"/>
          <p:nvPr/>
        </p:nvSpPr>
        <p:spPr>
          <a:xfrm>
            <a:off x="5571565" y="833717"/>
            <a:ext cx="131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floorspace </a:t>
            </a:r>
            <a:endParaRPr lang="LID4096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CF7616-B505-4527-8EFB-DC9079BB4BDE}"/>
              </a:ext>
            </a:extLst>
          </p:cNvPr>
          <p:cNvCxnSpPr/>
          <p:nvPr/>
        </p:nvCxnSpPr>
        <p:spPr>
          <a:xfrm flipH="1">
            <a:off x="8648698" y="2590798"/>
            <a:ext cx="116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D8986C-AF91-4D37-8352-AC8EF136517F}"/>
              </a:ext>
            </a:extLst>
          </p:cNvPr>
          <p:cNvSpPr txBox="1"/>
          <p:nvPr/>
        </p:nvSpPr>
        <p:spPr>
          <a:xfrm>
            <a:off x="4726640" y="2169458"/>
            <a:ext cx="155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and monitor production</a:t>
            </a:r>
            <a:endParaRPr lang="LID4096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103190-E6A0-4DC1-9810-660AFF696788}"/>
              </a:ext>
            </a:extLst>
          </p:cNvPr>
          <p:cNvCxnSpPr/>
          <p:nvPr/>
        </p:nvCxnSpPr>
        <p:spPr>
          <a:xfrm flipH="1">
            <a:off x="6096000" y="2631123"/>
            <a:ext cx="878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09AC11-131B-4C8D-9D30-A44EB9D77087}"/>
              </a:ext>
            </a:extLst>
          </p:cNvPr>
          <p:cNvSpPr txBox="1"/>
          <p:nvPr/>
        </p:nvSpPr>
        <p:spPr>
          <a:xfrm>
            <a:off x="1967761" y="2393137"/>
            <a:ext cx="146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maintenance </a:t>
            </a:r>
            <a:endParaRPr lang="LID4096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9B46B0-972C-4748-B485-A2281FD99350}"/>
              </a:ext>
            </a:extLst>
          </p:cNvPr>
          <p:cNvCxnSpPr/>
          <p:nvPr/>
        </p:nvCxnSpPr>
        <p:spPr>
          <a:xfrm flipH="1">
            <a:off x="3442447" y="2568367"/>
            <a:ext cx="96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58B6F9-D9C3-4490-B563-B683593C0DF5}"/>
              </a:ext>
            </a:extLst>
          </p:cNvPr>
          <p:cNvSpPr txBox="1"/>
          <p:nvPr/>
        </p:nvSpPr>
        <p:spPr>
          <a:xfrm>
            <a:off x="1700506" y="4007222"/>
            <a:ext cx="179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Failure analysis </a:t>
            </a:r>
            <a:endParaRPr lang="LID4096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4791C9-8DB8-4DB1-88E1-002A48A5CBA5}"/>
              </a:ext>
            </a:extLst>
          </p:cNvPr>
          <p:cNvCxnSpPr>
            <a:cxnSpLocks/>
          </p:cNvCxnSpPr>
          <p:nvPr/>
        </p:nvCxnSpPr>
        <p:spPr>
          <a:xfrm>
            <a:off x="2312895" y="3026005"/>
            <a:ext cx="0" cy="95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A1C224-9436-4AFE-85CD-4A704D7567A5}"/>
              </a:ext>
            </a:extLst>
          </p:cNvPr>
          <p:cNvSpPr txBox="1"/>
          <p:nvPr/>
        </p:nvSpPr>
        <p:spPr>
          <a:xfrm>
            <a:off x="4477876" y="4007222"/>
            <a:ext cx="155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 waste management </a:t>
            </a:r>
            <a:endParaRPr lang="LID4096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3C0B57-AAE9-4A16-98B7-7B5755EA56FB}"/>
              </a:ext>
            </a:extLst>
          </p:cNvPr>
          <p:cNvCxnSpPr/>
          <p:nvPr/>
        </p:nvCxnSpPr>
        <p:spPr>
          <a:xfrm>
            <a:off x="3191435" y="4330388"/>
            <a:ext cx="112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BF69B-EDD5-4F04-ACC3-201C4727C574}"/>
              </a:ext>
            </a:extLst>
          </p:cNvPr>
          <p:cNvSpPr txBox="1"/>
          <p:nvPr/>
        </p:nvSpPr>
        <p:spPr>
          <a:xfrm>
            <a:off x="7180730" y="2267632"/>
            <a:ext cx="127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warehouse </a:t>
            </a:r>
            <a:endParaRPr lang="LID4096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0060E2-7612-4001-BB45-4AC6C71EE4F2}"/>
              </a:ext>
            </a:extLst>
          </p:cNvPr>
          <p:cNvCxnSpPr/>
          <p:nvPr/>
        </p:nvCxnSpPr>
        <p:spPr>
          <a:xfrm>
            <a:off x="5968253" y="4285998"/>
            <a:ext cx="983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85F7EE-6C66-4F46-9FF1-91D021423556}"/>
              </a:ext>
            </a:extLst>
          </p:cNvPr>
          <p:cNvSpPr txBox="1"/>
          <p:nvPr/>
        </p:nvSpPr>
        <p:spPr>
          <a:xfrm>
            <a:off x="6974541" y="3998256"/>
            <a:ext cx="173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end product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320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Ayman Ahmed Mohamed,  (Sally, Student B-ME)</dc:creator>
  <cp:lastModifiedBy>Sally Ayman Ahmed Mohamed,  (Sally, Student B-ME)</cp:lastModifiedBy>
  <cp:revision>1</cp:revision>
  <dcterms:created xsi:type="dcterms:W3CDTF">2022-03-15T08:05:11Z</dcterms:created>
  <dcterms:modified xsi:type="dcterms:W3CDTF">2022-03-15T08:05:17Z</dcterms:modified>
</cp:coreProperties>
</file>