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21396950" cx="15087600"/>
  <p:notesSz cx="6858000" cy="9144000"/>
  <p:embeddedFontLst>
    <p:embeddedFont>
      <p:font typeface="Merriweather"/>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739">
          <p15:clr>
            <a:srgbClr val="A4A3A4"/>
          </p15:clr>
        </p15:guide>
        <p15:guide id="2" pos="47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D0B9D6-CFA0-4054-BAF2-E0CB1D19F53C}">
  <a:tblStyle styleId="{91D0B9D6-CFA0-4054-BAF2-E0CB1D19F53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739" orient="horz"/>
        <p:guide pos="475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Merriweather-boldItalic.fntdata"/><Relationship Id="rId10" Type="http://schemas.openxmlformats.org/officeDocument/2006/relationships/font" Target="fonts/Merriweather-italic.fntdata"/><Relationship Id="rId9" Type="http://schemas.openxmlformats.org/officeDocument/2006/relationships/font" Target="fonts/Merriweath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Merriweath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20413" y="685800"/>
            <a:ext cx="2417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0413" y="685800"/>
            <a:ext cx="24177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14319" y="3097431"/>
            <a:ext cx="14059200" cy="8538900"/>
          </a:xfrm>
          <a:prstGeom prst="rect">
            <a:avLst/>
          </a:prstGeom>
        </p:spPr>
        <p:txBody>
          <a:bodyPr anchorCtr="0" anchor="b" bIns="230325" lIns="230325" spcFirstLastPara="1" rIns="230325" wrap="square" tIns="230325">
            <a:normAutofit/>
          </a:bodyPr>
          <a:lstStyle>
            <a:lvl1pPr lvl="0" algn="ctr">
              <a:spcBef>
                <a:spcPts val="0"/>
              </a:spcBef>
              <a:spcAft>
                <a:spcPts val="0"/>
              </a:spcAft>
              <a:buSzPts val="13100"/>
              <a:buNone/>
              <a:defRPr sz="13100"/>
            </a:lvl1pPr>
            <a:lvl2pPr lvl="1" algn="ctr">
              <a:spcBef>
                <a:spcPts val="0"/>
              </a:spcBef>
              <a:spcAft>
                <a:spcPts val="0"/>
              </a:spcAft>
              <a:buSzPts val="13100"/>
              <a:buNone/>
              <a:defRPr sz="13100"/>
            </a:lvl2pPr>
            <a:lvl3pPr lvl="2" algn="ctr">
              <a:spcBef>
                <a:spcPts val="0"/>
              </a:spcBef>
              <a:spcAft>
                <a:spcPts val="0"/>
              </a:spcAft>
              <a:buSzPts val="13100"/>
              <a:buNone/>
              <a:defRPr sz="13100"/>
            </a:lvl3pPr>
            <a:lvl4pPr lvl="3" algn="ctr">
              <a:spcBef>
                <a:spcPts val="0"/>
              </a:spcBef>
              <a:spcAft>
                <a:spcPts val="0"/>
              </a:spcAft>
              <a:buSzPts val="13100"/>
              <a:buNone/>
              <a:defRPr sz="13100"/>
            </a:lvl4pPr>
            <a:lvl5pPr lvl="4" algn="ctr">
              <a:spcBef>
                <a:spcPts val="0"/>
              </a:spcBef>
              <a:spcAft>
                <a:spcPts val="0"/>
              </a:spcAft>
              <a:buSzPts val="13100"/>
              <a:buNone/>
              <a:defRPr sz="13100"/>
            </a:lvl5pPr>
            <a:lvl6pPr lvl="5" algn="ctr">
              <a:spcBef>
                <a:spcPts val="0"/>
              </a:spcBef>
              <a:spcAft>
                <a:spcPts val="0"/>
              </a:spcAft>
              <a:buSzPts val="13100"/>
              <a:buNone/>
              <a:defRPr sz="13100"/>
            </a:lvl6pPr>
            <a:lvl7pPr lvl="6" algn="ctr">
              <a:spcBef>
                <a:spcPts val="0"/>
              </a:spcBef>
              <a:spcAft>
                <a:spcPts val="0"/>
              </a:spcAft>
              <a:buSzPts val="13100"/>
              <a:buNone/>
              <a:defRPr sz="13100"/>
            </a:lvl7pPr>
            <a:lvl8pPr lvl="7" algn="ctr">
              <a:spcBef>
                <a:spcPts val="0"/>
              </a:spcBef>
              <a:spcAft>
                <a:spcPts val="0"/>
              </a:spcAft>
              <a:buSzPts val="13100"/>
              <a:buNone/>
              <a:defRPr sz="13100"/>
            </a:lvl8pPr>
            <a:lvl9pPr lvl="8" algn="ctr">
              <a:spcBef>
                <a:spcPts val="0"/>
              </a:spcBef>
              <a:spcAft>
                <a:spcPts val="0"/>
              </a:spcAft>
              <a:buSzPts val="13100"/>
              <a:buNone/>
              <a:defRPr sz="13100"/>
            </a:lvl9pPr>
          </a:lstStyle>
          <a:p/>
        </p:txBody>
      </p:sp>
      <p:sp>
        <p:nvSpPr>
          <p:cNvPr id="11" name="Google Shape;11;p2"/>
          <p:cNvSpPr txBox="1"/>
          <p:nvPr>
            <p:ph idx="1" type="subTitle"/>
          </p:nvPr>
        </p:nvSpPr>
        <p:spPr>
          <a:xfrm>
            <a:off x="514305" y="11789954"/>
            <a:ext cx="14059200" cy="3297300"/>
          </a:xfrm>
          <a:prstGeom prst="rect">
            <a:avLst/>
          </a:prstGeom>
        </p:spPr>
        <p:txBody>
          <a:bodyPr anchorCtr="0" anchor="t" bIns="230325" lIns="230325" spcFirstLastPara="1" rIns="230325" wrap="square" tIns="230325">
            <a:normAutofit/>
          </a:bodyPr>
          <a:lstStyle>
            <a:lvl1pPr lvl="0" algn="ctr">
              <a:lnSpc>
                <a:spcPct val="100000"/>
              </a:lnSpc>
              <a:spcBef>
                <a:spcPts val="0"/>
              </a:spcBef>
              <a:spcAft>
                <a:spcPts val="0"/>
              </a:spcAft>
              <a:buSzPts val="7100"/>
              <a:buNone/>
              <a:defRPr sz="7100"/>
            </a:lvl1pPr>
            <a:lvl2pPr lvl="1" algn="ctr">
              <a:lnSpc>
                <a:spcPct val="100000"/>
              </a:lnSpc>
              <a:spcBef>
                <a:spcPts val="0"/>
              </a:spcBef>
              <a:spcAft>
                <a:spcPts val="0"/>
              </a:spcAft>
              <a:buSzPts val="7100"/>
              <a:buNone/>
              <a:defRPr sz="7100"/>
            </a:lvl2pPr>
            <a:lvl3pPr lvl="2" algn="ctr">
              <a:lnSpc>
                <a:spcPct val="100000"/>
              </a:lnSpc>
              <a:spcBef>
                <a:spcPts val="0"/>
              </a:spcBef>
              <a:spcAft>
                <a:spcPts val="0"/>
              </a:spcAft>
              <a:buSzPts val="7100"/>
              <a:buNone/>
              <a:defRPr sz="7100"/>
            </a:lvl3pPr>
            <a:lvl4pPr lvl="3" algn="ctr">
              <a:lnSpc>
                <a:spcPct val="100000"/>
              </a:lnSpc>
              <a:spcBef>
                <a:spcPts val="0"/>
              </a:spcBef>
              <a:spcAft>
                <a:spcPts val="0"/>
              </a:spcAft>
              <a:buSzPts val="7100"/>
              <a:buNone/>
              <a:defRPr sz="7100"/>
            </a:lvl4pPr>
            <a:lvl5pPr lvl="4" algn="ctr">
              <a:lnSpc>
                <a:spcPct val="100000"/>
              </a:lnSpc>
              <a:spcBef>
                <a:spcPts val="0"/>
              </a:spcBef>
              <a:spcAft>
                <a:spcPts val="0"/>
              </a:spcAft>
              <a:buSzPts val="7100"/>
              <a:buNone/>
              <a:defRPr sz="7100"/>
            </a:lvl5pPr>
            <a:lvl6pPr lvl="5" algn="ctr">
              <a:lnSpc>
                <a:spcPct val="100000"/>
              </a:lnSpc>
              <a:spcBef>
                <a:spcPts val="0"/>
              </a:spcBef>
              <a:spcAft>
                <a:spcPts val="0"/>
              </a:spcAft>
              <a:buSzPts val="7100"/>
              <a:buNone/>
              <a:defRPr sz="7100"/>
            </a:lvl6pPr>
            <a:lvl7pPr lvl="6" algn="ctr">
              <a:lnSpc>
                <a:spcPct val="100000"/>
              </a:lnSpc>
              <a:spcBef>
                <a:spcPts val="0"/>
              </a:spcBef>
              <a:spcAft>
                <a:spcPts val="0"/>
              </a:spcAft>
              <a:buSzPts val="7100"/>
              <a:buNone/>
              <a:defRPr sz="7100"/>
            </a:lvl7pPr>
            <a:lvl8pPr lvl="7" algn="ctr">
              <a:lnSpc>
                <a:spcPct val="100000"/>
              </a:lnSpc>
              <a:spcBef>
                <a:spcPts val="0"/>
              </a:spcBef>
              <a:spcAft>
                <a:spcPts val="0"/>
              </a:spcAft>
              <a:buSzPts val="7100"/>
              <a:buNone/>
              <a:defRPr sz="7100"/>
            </a:lvl8pPr>
            <a:lvl9pPr lvl="8" algn="ctr">
              <a:lnSpc>
                <a:spcPct val="100000"/>
              </a:lnSpc>
              <a:spcBef>
                <a:spcPts val="0"/>
              </a:spcBef>
              <a:spcAft>
                <a:spcPts val="0"/>
              </a:spcAft>
              <a:buSzPts val="7100"/>
              <a:buNone/>
              <a:defRPr sz="7100"/>
            </a:lvl9pPr>
          </a:lstStyle>
          <a:p/>
        </p:txBody>
      </p:sp>
      <p:sp>
        <p:nvSpPr>
          <p:cNvPr id="12" name="Google Shape;12;p2"/>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514305" y="4601478"/>
            <a:ext cx="14059200" cy="8168400"/>
          </a:xfrm>
          <a:prstGeom prst="rect">
            <a:avLst/>
          </a:prstGeom>
        </p:spPr>
        <p:txBody>
          <a:bodyPr anchorCtr="0" anchor="b" bIns="230325" lIns="230325" spcFirstLastPara="1" rIns="230325" wrap="square" tIns="230325">
            <a:normAutofit/>
          </a:bodyPr>
          <a:lstStyle>
            <a:lvl1pPr lvl="0" algn="ctr">
              <a:spcBef>
                <a:spcPts val="0"/>
              </a:spcBef>
              <a:spcAft>
                <a:spcPts val="0"/>
              </a:spcAft>
              <a:buSzPts val="30200"/>
              <a:buNone/>
              <a:defRPr sz="30200"/>
            </a:lvl1pPr>
            <a:lvl2pPr lvl="1" algn="ctr">
              <a:spcBef>
                <a:spcPts val="0"/>
              </a:spcBef>
              <a:spcAft>
                <a:spcPts val="0"/>
              </a:spcAft>
              <a:buSzPts val="30200"/>
              <a:buNone/>
              <a:defRPr sz="30200"/>
            </a:lvl2pPr>
            <a:lvl3pPr lvl="2" algn="ctr">
              <a:spcBef>
                <a:spcPts val="0"/>
              </a:spcBef>
              <a:spcAft>
                <a:spcPts val="0"/>
              </a:spcAft>
              <a:buSzPts val="30200"/>
              <a:buNone/>
              <a:defRPr sz="30200"/>
            </a:lvl3pPr>
            <a:lvl4pPr lvl="3" algn="ctr">
              <a:spcBef>
                <a:spcPts val="0"/>
              </a:spcBef>
              <a:spcAft>
                <a:spcPts val="0"/>
              </a:spcAft>
              <a:buSzPts val="30200"/>
              <a:buNone/>
              <a:defRPr sz="30200"/>
            </a:lvl4pPr>
            <a:lvl5pPr lvl="4" algn="ctr">
              <a:spcBef>
                <a:spcPts val="0"/>
              </a:spcBef>
              <a:spcAft>
                <a:spcPts val="0"/>
              </a:spcAft>
              <a:buSzPts val="30200"/>
              <a:buNone/>
              <a:defRPr sz="30200"/>
            </a:lvl5pPr>
            <a:lvl6pPr lvl="5" algn="ctr">
              <a:spcBef>
                <a:spcPts val="0"/>
              </a:spcBef>
              <a:spcAft>
                <a:spcPts val="0"/>
              </a:spcAft>
              <a:buSzPts val="30200"/>
              <a:buNone/>
              <a:defRPr sz="30200"/>
            </a:lvl6pPr>
            <a:lvl7pPr lvl="6" algn="ctr">
              <a:spcBef>
                <a:spcPts val="0"/>
              </a:spcBef>
              <a:spcAft>
                <a:spcPts val="0"/>
              </a:spcAft>
              <a:buSzPts val="30200"/>
              <a:buNone/>
              <a:defRPr sz="30200"/>
            </a:lvl7pPr>
            <a:lvl8pPr lvl="7" algn="ctr">
              <a:spcBef>
                <a:spcPts val="0"/>
              </a:spcBef>
              <a:spcAft>
                <a:spcPts val="0"/>
              </a:spcAft>
              <a:buSzPts val="30200"/>
              <a:buNone/>
              <a:defRPr sz="30200"/>
            </a:lvl8pPr>
            <a:lvl9pPr lvl="8" algn="ctr">
              <a:spcBef>
                <a:spcPts val="0"/>
              </a:spcBef>
              <a:spcAft>
                <a:spcPts val="0"/>
              </a:spcAft>
              <a:buSzPts val="30200"/>
              <a:buNone/>
              <a:defRPr sz="30200"/>
            </a:lvl9pPr>
          </a:lstStyle>
          <a:p>
            <a:r>
              <a:t>xx%</a:t>
            </a:r>
          </a:p>
        </p:txBody>
      </p:sp>
      <p:sp>
        <p:nvSpPr>
          <p:cNvPr id="46" name="Google Shape;46;p11"/>
          <p:cNvSpPr txBox="1"/>
          <p:nvPr>
            <p:ph idx="1" type="body"/>
          </p:nvPr>
        </p:nvSpPr>
        <p:spPr>
          <a:xfrm>
            <a:off x="514305" y="13113250"/>
            <a:ext cx="14059200" cy="5410800"/>
          </a:xfrm>
          <a:prstGeom prst="rect">
            <a:avLst/>
          </a:prstGeom>
        </p:spPr>
        <p:txBody>
          <a:bodyPr anchorCtr="0" anchor="t" bIns="230325" lIns="230325" spcFirstLastPara="1" rIns="230325" wrap="square" tIns="230325">
            <a:normAutofit/>
          </a:bodyPr>
          <a:lstStyle>
            <a:lvl1pPr indent="-514350" lvl="0" marL="457200" algn="ctr">
              <a:spcBef>
                <a:spcPts val="0"/>
              </a:spcBef>
              <a:spcAft>
                <a:spcPts val="0"/>
              </a:spcAft>
              <a:buSzPts val="4500"/>
              <a:buChar char="●"/>
              <a:defRPr/>
            </a:lvl1pPr>
            <a:lvl2pPr indent="-450850" lvl="1" marL="914400" algn="ctr">
              <a:spcBef>
                <a:spcPts val="0"/>
              </a:spcBef>
              <a:spcAft>
                <a:spcPts val="0"/>
              </a:spcAft>
              <a:buSzPts val="3500"/>
              <a:buChar char="○"/>
              <a:defRPr/>
            </a:lvl2pPr>
            <a:lvl3pPr indent="-450850" lvl="2" marL="1371600" algn="ctr">
              <a:spcBef>
                <a:spcPts val="0"/>
              </a:spcBef>
              <a:spcAft>
                <a:spcPts val="0"/>
              </a:spcAft>
              <a:buSzPts val="3500"/>
              <a:buChar char="■"/>
              <a:defRPr/>
            </a:lvl3pPr>
            <a:lvl4pPr indent="-450850" lvl="3" marL="1828800" algn="ctr">
              <a:spcBef>
                <a:spcPts val="0"/>
              </a:spcBef>
              <a:spcAft>
                <a:spcPts val="0"/>
              </a:spcAft>
              <a:buSzPts val="3500"/>
              <a:buChar char="●"/>
              <a:defRPr/>
            </a:lvl4pPr>
            <a:lvl5pPr indent="-450850" lvl="4" marL="2286000" algn="ctr">
              <a:spcBef>
                <a:spcPts val="0"/>
              </a:spcBef>
              <a:spcAft>
                <a:spcPts val="0"/>
              </a:spcAft>
              <a:buSzPts val="3500"/>
              <a:buChar char="○"/>
              <a:defRPr/>
            </a:lvl5pPr>
            <a:lvl6pPr indent="-450850" lvl="5" marL="2743200" algn="ctr">
              <a:spcBef>
                <a:spcPts val="0"/>
              </a:spcBef>
              <a:spcAft>
                <a:spcPts val="0"/>
              </a:spcAft>
              <a:buSzPts val="3500"/>
              <a:buChar char="■"/>
              <a:defRPr/>
            </a:lvl6pPr>
            <a:lvl7pPr indent="-450850" lvl="6" marL="3200400" algn="ctr">
              <a:spcBef>
                <a:spcPts val="0"/>
              </a:spcBef>
              <a:spcAft>
                <a:spcPts val="0"/>
              </a:spcAft>
              <a:buSzPts val="3500"/>
              <a:buChar char="●"/>
              <a:defRPr/>
            </a:lvl7pPr>
            <a:lvl8pPr indent="-450850" lvl="7" marL="3657600" algn="ctr">
              <a:spcBef>
                <a:spcPts val="0"/>
              </a:spcBef>
              <a:spcAft>
                <a:spcPts val="0"/>
              </a:spcAft>
              <a:buSzPts val="3500"/>
              <a:buChar char="○"/>
              <a:defRPr/>
            </a:lvl8pPr>
            <a:lvl9pPr indent="-450850" lvl="8" marL="4114800" algn="ctr">
              <a:spcBef>
                <a:spcPts val="0"/>
              </a:spcBef>
              <a:spcAft>
                <a:spcPts val="0"/>
              </a:spcAft>
              <a:buSzPts val="3500"/>
              <a:buChar char="■"/>
              <a:defRPr/>
            </a:lvl9pPr>
          </a:lstStyle>
          <a:p/>
        </p:txBody>
      </p:sp>
      <p:sp>
        <p:nvSpPr>
          <p:cNvPr id="47" name="Google Shape;47;p11"/>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514305" y="8947532"/>
            <a:ext cx="14059200" cy="3501600"/>
          </a:xfrm>
          <a:prstGeom prst="rect">
            <a:avLst/>
          </a:prstGeom>
        </p:spPr>
        <p:txBody>
          <a:bodyPr anchorCtr="0" anchor="ctr" bIns="230325" lIns="230325" spcFirstLastPara="1" rIns="230325" wrap="square" tIns="230325">
            <a:norm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p:txBody>
      </p:sp>
      <p:sp>
        <p:nvSpPr>
          <p:cNvPr id="15" name="Google Shape;15;p3"/>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4305" y="1851303"/>
            <a:ext cx="14059200" cy="2382600"/>
          </a:xfrm>
          <a:prstGeom prst="rect">
            <a:avLst/>
          </a:prstGeom>
        </p:spPr>
        <p:txBody>
          <a:bodyPr anchorCtr="0" anchor="t" bIns="230325" lIns="230325" spcFirstLastPara="1" rIns="230325" wrap="square" tIns="230325">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18" name="Google Shape;18;p4"/>
          <p:cNvSpPr txBox="1"/>
          <p:nvPr>
            <p:ph idx="1" type="body"/>
          </p:nvPr>
        </p:nvSpPr>
        <p:spPr>
          <a:xfrm>
            <a:off x="514305" y="4794294"/>
            <a:ext cx="14059200" cy="14212200"/>
          </a:xfrm>
          <a:prstGeom prst="rect">
            <a:avLst/>
          </a:prstGeom>
        </p:spPr>
        <p:txBody>
          <a:bodyPr anchorCtr="0" anchor="t" bIns="230325" lIns="230325" spcFirstLastPara="1" rIns="230325" wrap="square" tIns="230325">
            <a:normAutofit/>
          </a:bodyPr>
          <a:lstStyle>
            <a:lvl1pPr indent="-514350" lvl="0" marL="457200">
              <a:spcBef>
                <a:spcPts val="0"/>
              </a:spcBef>
              <a:spcAft>
                <a:spcPts val="0"/>
              </a:spcAft>
              <a:buSzPts val="4500"/>
              <a:buChar char="●"/>
              <a:defRPr/>
            </a:lvl1pPr>
            <a:lvl2pPr indent="-450850" lvl="1" marL="914400">
              <a:spcBef>
                <a:spcPts val="0"/>
              </a:spcBef>
              <a:spcAft>
                <a:spcPts val="0"/>
              </a:spcAft>
              <a:buSzPts val="3500"/>
              <a:buChar char="○"/>
              <a:defRPr/>
            </a:lvl2pPr>
            <a:lvl3pPr indent="-450850" lvl="2" marL="1371600">
              <a:spcBef>
                <a:spcPts val="0"/>
              </a:spcBef>
              <a:spcAft>
                <a:spcPts val="0"/>
              </a:spcAft>
              <a:buSzPts val="3500"/>
              <a:buChar char="■"/>
              <a:defRPr/>
            </a:lvl3pPr>
            <a:lvl4pPr indent="-450850" lvl="3" marL="1828800">
              <a:spcBef>
                <a:spcPts val="0"/>
              </a:spcBef>
              <a:spcAft>
                <a:spcPts val="0"/>
              </a:spcAft>
              <a:buSzPts val="3500"/>
              <a:buChar char="●"/>
              <a:defRPr/>
            </a:lvl4pPr>
            <a:lvl5pPr indent="-450850" lvl="4" marL="2286000">
              <a:spcBef>
                <a:spcPts val="0"/>
              </a:spcBef>
              <a:spcAft>
                <a:spcPts val="0"/>
              </a:spcAft>
              <a:buSzPts val="3500"/>
              <a:buChar char="○"/>
              <a:defRPr/>
            </a:lvl5pPr>
            <a:lvl6pPr indent="-450850" lvl="5" marL="2743200">
              <a:spcBef>
                <a:spcPts val="0"/>
              </a:spcBef>
              <a:spcAft>
                <a:spcPts val="0"/>
              </a:spcAft>
              <a:buSzPts val="3500"/>
              <a:buChar char="■"/>
              <a:defRPr/>
            </a:lvl6pPr>
            <a:lvl7pPr indent="-450850" lvl="6" marL="3200400">
              <a:spcBef>
                <a:spcPts val="0"/>
              </a:spcBef>
              <a:spcAft>
                <a:spcPts val="0"/>
              </a:spcAft>
              <a:buSzPts val="3500"/>
              <a:buChar char="●"/>
              <a:defRPr/>
            </a:lvl7pPr>
            <a:lvl8pPr indent="-450850" lvl="7" marL="3657600">
              <a:spcBef>
                <a:spcPts val="0"/>
              </a:spcBef>
              <a:spcAft>
                <a:spcPts val="0"/>
              </a:spcAft>
              <a:buSzPts val="3500"/>
              <a:buChar char="○"/>
              <a:defRPr/>
            </a:lvl8pPr>
            <a:lvl9pPr indent="-450850" lvl="8" marL="4114800">
              <a:spcBef>
                <a:spcPts val="0"/>
              </a:spcBef>
              <a:spcAft>
                <a:spcPts val="0"/>
              </a:spcAft>
              <a:buSzPts val="3500"/>
              <a:buChar char="■"/>
              <a:defRPr/>
            </a:lvl9pPr>
          </a:lstStyle>
          <a:p/>
        </p:txBody>
      </p:sp>
      <p:sp>
        <p:nvSpPr>
          <p:cNvPr id="19" name="Google Shape;19;p4"/>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4305" y="1851303"/>
            <a:ext cx="14059200" cy="2382600"/>
          </a:xfrm>
          <a:prstGeom prst="rect">
            <a:avLst/>
          </a:prstGeom>
        </p:spPr>
        <p:txBody>
          <a:bodyPr anchorCtr="0" anchor="t" bIns="230325" lIns="230325" spcFirstLastPara="1" rIns="230325" wrap="square" tIns="230325">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22" name="Google Shape;22;p5"/>
          <p:cNvSpPr txBox="1"/>
          <p:nvPr>
            <p:ph idx="1" type="body"/>
          </p:nvPr>
        </p:nvSpPr>
        <p:spPr>
          <a:xfrm>
            <a:off x="514305" y="4794294"/>
            <a:ext cx="6599700" cy="14212200"/>
          </a:xfrm>
          <a:prstGeom prst="rect">
            <a:avLst/>
          </a:prstGeom>
        </p:spPr>
        <p:txBody>
          <a:bodyPr anchorCtr="0" anchor="t" bIns="230325" lIns="230325" spcFirstLastPara="1" rIns="230325" wrap="square" tIns="230325">
            <a:normAutofit/>
          </a:bodyPr>
          <a:lstStyle>
            <a:lvl1pPr indent="-450850" lvl="0" marL="457200">
              <a:spcBef>
                <a:spcPts val="0"/>
              </a:spcBef>
              <a:spcAft>
                <a:spcPts val="0"/>
              </a:spcAft>
              <a:buSzPts val="3500"/>
              <a:buChar char="●"/>
              <a:defRPr sz="35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23" name="Google Shape;23;p5"/>
          <p:cNvSpPr txBox="1"/>
          <p:nvPr>
            <p:ph idx="2" type="body"/>
          </p:nvPr>
        </p:nvSpPr>
        <p:spPr>
          <a:xfrm>
            <a:off x="7973460" y="4794294"/>
            <a:ext cx="6599700" cy="14212200"/>
          </a:xfrm>
          <a:prstGeom prst="rect">
            <a:avLst/>
          </a:prstGeom>
        </p:spPr>
        <p:txBody>
          <a:bodyPr anchorCtr="0" anchor="t" bIns="230325" lIns="230325" spcFirstLastPara="1" rIns="230325" wrap="square" tIns="230325">
            <a:normAutofit/>
          </a:bodyPr>
          <a:lstStyle>
            <a:lvl1pPr indent="-450850" lvl="0" marL="457200">
              <a:spcBef>
                <a:spcPts val="0"/>
              </a:spcBef>
              <a:spcAft>
                <a:spcPts val="0"/>
              </a:spcAft>
              <a:buSzPts val="3500"/>
              <a:buChar char="●"/>
              <a:defRPr sz="35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24" name="Google Shape;24;p5"/>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4305" y="1851303"/>
            <a:ext cx="14059200" cy="2382600"/>
          </a:xfrm>
          <a:prstGeom prst="rect">
            <a:avLst/>
          </a:prstGeom>
        </p:spPr>
        <p:txBody>
          <a:bodyPr anchorCtr="0" anchor="t" bIns="230325" lIns="230325" spcFirstLastPara="1" rIns="230325" wrap="square" tIns="230325">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27" name="Google Shape;27;p6"/>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514305" y="2311295"/>
            <a:ext cx="4633200" cy="3143700"/>
          </a:xfrm>
          <a:prstGeom prst="rect">
            <a:avLst/>
          </a:prstGeom>
        </p:spPr>
        <p:txBody>
          <a:bodyPr anchorCtr="0" anchor="b" bIns="230325" lIns="230325" spcFirstLastPara="1" rIns="230325" wrap="square" tIns="230325">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0" name="Google Shape;30;p7"/>
          <p:cNvSpPr txBox="1"/>
          <p:nvPr>
            <p:ph idx="1" type="body"/>
          </p:nvPr>
        </p:nvSpPr>
        <p:spPr>
          <a:xfrm>
            <a:off x="514305" y="5780733"/>
            <a:ext cx="4633200" cy="13226100"/>
          </a:xfrm>
          <a:prstGeom prst="rect">
            <a:avLst/>
          </a:prstGeom>
        </p:spPr>
        <p:txBody>
          <a:bodyPr anchorCtr="0" anchor="t" bIns="230325" lIns="230325" spcFirstLastPara="1" rIns="230325" wrap="square" tIns="230325">
            <a:normAutofit/>
          </a:bodyPr>
          <a:lstStyle>
            <a:lvl1pPr indent="-419100" lvl="0" marL="457200">
              <a:spcBef>
                <a:spcPts val="0"/>
              </a:spcBef>
              <a:spcAft>
                <a:spcPts val="0"/>
              </a:spcAft>
              <a:buSzPts val="3000"/>
              <a:buChar char="●"/>
              <a:defRPr sz="30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31" name="Google Shape;31;p7"/>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808913" y="1872623"/>
            <a:ext cx="10506600" cy="17017800"/>
          </a:xfrm>
          <a:prstGeom prst="rect">
            <a:avLst/>
          </a:prstGeom>
        </p:spPr>
        <p:txBody>
          <a:bodyPr anchorCtr="0" anchor="ctr" bIns="230325" lIns="230325" spcFirstLastPara="1" rIns="230325" wrap="square" tIns="230325">
            <a:normAutofit/>
          </a:bodyPr>
          <a:lstStyle>
            <a:lvl1pPr lvl="0">
              <a:spcBef>
                <a:spcPts val="0"/>
              </a:spcBef>
              <a:spcAft>
                <a:spcPts val="0"/>
              </a:spcAft>
              <a:buSzPts val="12100"/>
              <a:buNone/>
              <a:defRPr sz="12100"/>
            </a:lvl1pPr>
            <a:lvl2pPr lvl="1">
              <a:spcBef>
                <a:spcPts val="0"/>
              </a:spcBef>
              <a:spcAft>
                <a:spcPts val="0"/>
              </a:spcAft>
              <a:buSzPts val="12100"/>
              <a:buNone/>
              <a:defRPr sz="12100"/>
            </a:lvl2pPr>
            <a:lvl3pPr lvl="2">
              <a:spcBef>
                <a:spcPts val="0"/>
              </a:spcBef>
              <a:spcAft>
                <a:spcPts val="0"/>
              </a:spcAft>
              <a:buSzPts val="12100"/>
              <a:buNone/>
              <a:defRPr sz="12100"/>
            </a:lvl3pPr>
            <a:lvl4pPr lvl="3">
              <a:spcBef>
                <a:spcPts val="0"/>
              </a:spcBef>
              <a:spcAft>
                <a:spcPts val="0"/>
              </a:spcAft>
              <a:buSzPts val="12100"/>
              <a:buNone/>
              <a:defRPr sz="12100"/>
            </a:lvl4pPr>
            <a:lvl5pPr lvl="4">
              <a:spcBef>
                <a:spcPts val="0"/>
              </a:spcBef>
              <a:spcAft>
                <a:spcPts val="0"/>
              </a:spcAft>
              <a:buSzPts val="12100"/>
              <a:buNone/>
              <a:defRPr sz="12100"/>
            </a:lvl5pPr>
            <a:lvl6pPr lvl="5">
              <a:spcBef>
                <a:spcPts val="0"/>
              </a:spcBef>
              <a:spcAft>
                <a:spcPts val="0"/>
              </a:spcAft>
              <a:buSzPts val="12100"/>
              <a:buNone/>
              <a:defRPr sz="12100"/>
            </a:lvl6pPr>
            <a:lvl7pPr lvl="6">
              <a:spcBef>
                <a:spcPts val="0"/>
              </a:spcBef>
              <a:spcAft>
                <a:spcPts val="0"/>
              </a:spcAft>
              <a:buSzPts val="12100"/>
              <a:buNone/>
              <a:defRPr sz="12100"/>
            </a:lvl7pPr>
            <a:lvl8pPr lvl="7">
              <a:spcBef>
                <a:spcPts val="0"/>
              </a:spcBef>
              <a:spcAft>
                <a:spcPts val="0"/>
              </a:spcAft>
              <a:buSzPts val="12100"/>
              <a:buNone/>
              <a:defRPr sz="12100"/>
            </a:lvl8pPr>
            <a:lvl9pPr lvl="8">
              <a:spcBef>
                <a:spcPts val="0"/>
              </a:spcBef>
              <a:spcAft>
                <a:spcPts val="0"/>
              </a:spcAft>
              <a:buSzPts val="12100"/>
              <a:buNone/>
              <a:defRPr sz="12100"/>
            </a:lvl9pPr>
          </a:lstStyle>
          <a:p/>
        </p:txBody>
      </p:sp>
      <p:sp>
        <p:nvSpPr>
          <p:cNvPr id="34" name="Google Shape;34;p8"/>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7543800" y="-520"/>
            <a:ext cx="7543800" cy="21396900"/>
          </a:xfrm>
          <a:prstGeom prst="rect">
            <a:avLst/>
          </a:prstGeom>
          <a:solidFill>
            <a:schemeClr val="lt2"/>
          </a:solidFill>
          <a:ln>
            <a:noFill/>
          </a:ln>
        </p:spPr>
        <p:txBody>
          <a:bodyPr anchorCtr="0" anchor="ctr" bIns="230325" lIns="230325" spcFirstLastPara="1" rIns="230325" wrap="square" tIns="230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438075" y="5130006"/>
            <a:ext cx="6674700" cy="6166500"/>
          </a:xfrm>
          <a:prstGeom prst="rect">
            <a:avLst/>
          </a:prstGeom>
        </p:spPr>
        <p:txBody>
          <a:bodyPr anchorCtr="0" anchor="b" bIns="230325" lIns="230325" spcFirstLastPara="1" rIns="230325" wrap="square" tIns="230325">
            <a:normAutofit/>
          </a:bodyPr>
          <a:lstStyle>
            <a:lvl1pPr lvl="0" algn="ctr">
              <a:spcBef>
                <a:spcPts val="0"/>
              </a:spcBef>
              <a:spcAft>
                <a:spcPts val="0"/>
              </a:spcAft>
              <a:buSzPts val="10600"/>
              <a:buNone/>
              <a:defRPr sz="10600"/>
            </a:lvl1pPr>
            <a:lvl2pPr lvl="1" algn="ctr">
              <a:spcBef>
                <a:spcPts val="0"/>
              </a:spcBef>
              <a:spcAft>
                <a:spcPts val="0"/>
              </a:spcAft>
              <a:buSzPts val="10600"/>
              <a:buNone/>
              <a:defRPr sz="10600"/>
            </a:lvl2pPr>
            <a:lvl3pPr lvl="2" algn="ctr">
              <a:spcBef>
                <a:spcPts val="0"/>
              </a:spcBef>
              <a:spcAft>
                <a:spcPts val="0"/>
              </a:spcAft>
              <a:buSzPts val="10600"/>
              <a:buNone/>
              <a:defRPr sz="10600"/>
            </a:lvl3pPr>
            <a:lvl4pPr lvl="3" algn="ctr">
              <a:spcBef>
                <a:spcPts val="0"/>
              </a:spcBef>
              <a:spcAft>
                <a:spcPts val="0"/>
              </a:spcAft>
              <a:buSzPts val="10600"/>
              <a:buNone/>
              <a:defRPr sz="10600"/>
            </a:lvl4pPr>
            <a:lvl5pPr lvl="4" algn="ctr">
              <a:spcBef>
                <a:spcPts val="0"/>
              </a:spcBef>
              <a:spcAft>
                <a:spcPts val="0"/>
              </a:spcAft>
              <a:buSzPts val="10600"/>
              <a:buNone/>
              <a:defRPr sz="10600"/>
            </a:lvl5pPr>
            <a:lvl6pPr lvl="5" algn="ctr">
              <a:spcBef>
                <a:spcPts val="0"/>
              </a:spcBef>
              <a:spcAft>
                <a:spcPts val="0"/>
              </a:spcAft>
              <a:buSzPts val="10600"/>
              <a:buNone/>
              <a:defRPr sz="10600"/>
            </a:lvl6pPr>
            <a:lvl7pPr lvl="6" algn="ctr">
              <a:spcBef>
                <a:spcPts val="0"/>
              </a:spcBef>
              <a:spcAft>
                <a:spcPts val="0"/>
              </a:spcAft>
              <a:buSzPts val="10600"/>
              <a:buNone/>
              <a:defRPr sz="10600"/>
            </a:lvl7pPr>
            <a:lvl8pPr lvl="7" algn="ctr">
              <a:spcBef>
                <a:spcPts val="0"/>
              </a:spcBef>
              <a:spcAft>
                <a:spcPts val="0"/>
              </a:spcAft>
              <a:buSzPts val="10600"/>
              <a:buNone/>
              <a:defRPr sz="10600"/>
            </a:lvl8pPr>
            <a:lvl9pPr lvl="8" algn="ctr">
              <a:spcBef>
                <a:spcPts val="0"/>
              </a:spcBef>
              <a:spcAft>
                <a:spcPts val="0"/>
              </a:spcAft>
              <a:buSzPts val="10600"/>
              <a:buNone/>
              <a:defRPr sz="10600"/>
            </a:lvl9pPr>
          </a:lstStyle>
          <a:p/>
        </p:txBody>
      </p:sp>
      <p:sp>
        <p:nvSpPr>
          <p:cNvPr id="38" name="Google Shape;38;p9"/>
          <p:cNvSpPr txBox="1"/>
          <p:nvPr>
            <p:ph idx="1" type="subTitle"/>
          </p:nvPr>
        </p:nvSpPr>
        <p:spPr>
          <a:xfrm>
            <a:off x="438075" y="11660787"/>
            <a:ext cx="6674700" cy="5138100"/>
          </a:xfrm>
          <a:prstGeom prst="rect">
            <a:avLst/>
          </a:prstGeom>
        </p:spPr>
        <p:txBody>
          <a:bodyPr anchorCtr="0" anchor="t" bIns="230325" lIns="230325" spcFirstLastPara="1" rIns="230325" wrap="square" tIns="230325">
            <a:norm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39" name="Google Shape;39;p9"/>
          <p:cNvSpPr txBox="1"/>
          <p:nvPr>
            <p:ph idx="2" type="body"/>
          </p:nvPr>
        </p:nvSpPr>
        <p:spPr>
          <a:xfrm>
            <a:off x="8150175" y="3012151"/>
            <a:ext cx="6330900" cy="15371700"/>
          </a:xfrm>
          <a:prstGeom prst="rect">
            <a:avLst/>
          </a:prstGeom>
        </p:spPr>
        <p:txBody>
          <a:bodyPr anchorCtr="0" anchor="ctr" bIns="230325" lIns="230325" spcFirstLastPara="1" rIns="230325" wrap="square" tIns="230325">
            <a:normAutofit/>
          </a:bodyPr>
          <a:lstStyle>
            <a:lvl1pPr indent="-514350" lvl="0" marL="457200">
              <a:spcBef>
                <a:spcPts val="0"/>
              </a:spcBef>
              <a:spcAft>
                <a:spcPts val="0"/>
              </a:spcAft>
              <a:buSzPts val="4500"/>
              <a:buChar char="●"/>
              <a:defRPr/>
            </a:lvl1pPr>
            <a:lvl2pPr indent="-450850" lvl="1" marL="914400">
              <a:spcBef>
                <a:spcPts val="0"/>
              </a:spcBef>
              <a:spcAft>
                <a:spcPts val="0"/>
              </a:spcAft>
              <a:buSzPts val="3500"/>
              <a:buChar char="○"/>
              <a:defRPr/>
            </a:lvl2pPr>
            <a:lvl3pPr indent="-450850" lvl="2" marL="1371600">
              <a:spcBef>
                <a:spcPts val="0"/>
              </a:spcBef>
              <a:spcAft>
                <a:spcPts val="0"/>
              </a:spcAft>
              <a:buSzPts val="3500"/>
              <a:buChar char="■"/>
              <a:defRPr/>
            </a:lvl3pPr>
            <a:lvl4pPr indent="-450850" lvl="3" marL="1828800">
              <a:spcBef>
                <a:spcPts val="0"/>
              </a:spcBef>
              <a:spcAft>
                <a:spcPts val="0"/>
              </a:spcAft>
              <a:buSzPts val="3500"/>
              <a:buChar char="●"/>
              <a:defRPr/>
            </a:lvl4pPr>
            <a:lvl5pPr indent="-450850" lvl="4" marL="2286000">
              <a:spcBef>
                <a:spcPts val="0"/>
              </a:spcBef>
              <a:spcAft>
                <a:spcPts val="0"/>
              </a:spcAft>
              <a:buSzPts val="3500"/>
              <a:buChar char="○"/>
              <a:defRPr/>
            </a:lvl5pPr>
            <a:lvl6pPr indent="-450850" lvl="5" marL="2743200">
              <a:spcBef>
                <a:spcPts val="0"/>
              </a:spcBef>
              <a:spcAft>
                <a:spcPts val="0"/>
              </a:spcAft>
              <a:buSzPts val="3500"/>
              <a:buChar char="■"/>
              <a:defRPr/>
            </a:lvl6pPr>
            <a:lvl7pPr indent="-450850" lvl="6" marL="3200400">
              <a:spcBef>
                <a:spcPts val="0"/>
              </a:spcBef>
              <a:spcAft>
                <a:spcPts val="0"/>
              </a:spcAft>
              <a:buSzPts val="3500"/>
              <a:buChar char="●"/>
              <a:defRPr/>
            </a:lvl7pPr>
            <a:lvl8pPr indent="-450850" lvl="7" marL="3657600">
              <a:spcBef>
                <a:spcPts val="0"/>
              </a:spcBef>
              <a:spcAft>
                <a:spcPts val="0"/>
              </a:spcAft>
              <a:buSzPts val="3500"/>
              <a:buChar char="○"/>
              <a:defRPr/>
            </a:lvl8pPr>
            <a:lvl9pPr indent="-450850" lvl="8" marL="4114800">
              <a:spcBef>
                <a:spcPts val="0"/>
              </a:spcBef>
              <a:spcAft>
                <a:spcPts val="0"/>
              </a:spcAft>
              <a:buSzPts val="3500"/>
              <a:buChar char="■"/>
              <a:defRPr/>
            </a:lvl9pPr>
          </a:lstStyle>
          <a:p/>
        </p:txBody>
      </p:sp>
      <p:sp>
        <p:nvSpPr>
          <p:cNvPr id="40" name="Google Shape;40;p9"/>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514305" y="17599184"/>
            <a:ext cx="9897900" cy="2517300"/>
          </a:xfrm>
          <a:prstGeom prst="rect">
            <a:avLst/>
          </a:prstGeom>
        </p:spPr>
        <p:txBody>
          <a:bodyPr anchorCtr="0" anchor="ctr" bIns="230325" lIns="230325" spcFirstLastPara="1" rIns="230325" wrap="square" tIns="230325">
            <a:normAutofit/>
          </a:bodyPr>
          <a:lstStyle>
            <a:lvl1pPr indent="-228600" lvl="0" marL="457200">
              <a:lnSpc>
                <a:spcPct val="100000"/>
              </a:lnSpc>
              <a:spcBef>
                <a:spcPts val="0"/>
              </a:spcBef>
              <a:spcAft>
                <a:spcPts val="0"/>
              </a:spcAft>
              <a:buSzPts val="4500"/>
              <a:buNone/>
              <a:defRPr/>
            </a:lvl1pPr>
          </a:lstStyle>
          <a:p/>
        </p:txBody>
      </p:sp>
      <p:sp>
        <p:nvSpPr>
          <p:cNvPr id="43" name="Google Shape;43;p10"/>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305" y="1851303"/>
            <a:ext cx="14059200" cy="2382600"/>
          </a:xfrm>
          <a:prstGeom prst="rect">
            <a:avLst/>
          </a:prstGeom>
          <a:noFill/>
          <a:ln>
            <a:noFill/>
          </a:ln>
        </p:spPr>
        <p:txBody>
          <a:bodyPr anchorCtr="0" anchor="t" bIns="230325" lIns="230325" spcFirstLastPara="1" rIns="230325" wrap="square" tIns="230325">
            <a:normAutofit/>
          </a:bodyPr>
          <a:lstStyle>
            <a:lvl1pPr lvl="0">
              <a:spcBef>
                <a:spcPts val="0"/>
              </a:spcBef>
              <a:spcAft>
                <a:spcPts val="0"/>
              </a:spcAft>
              <a:buClr>
                <a:schemeClr val="dk1"/>
              </a:buClr>
              <a:buSzPts val="7100"/>
              <a:buNone/>
              <a:defRPr sz="7100">
                <a:solidFill>
                  <a:schemeClr val="dk1"/>
                </a:solidFill>
              </a:defRPr>
            </a:lvl1pPr>
            <a:lvl2pPr lvl="1">
              <a:spcBef>
                <a:spcPts val="0"/>
              </a:spcBef>
              <a:spcAft>
                <a:spcPts val="0"/>
              </a:spcAft>
              <a:buClr>
                <a:schemeClr val="dk1"/>
              </a:buClr>
              <a:buSzPts val="7100"/>
              <a:buNone/>
              <a:defRPr sz="7100">
                <a:solidFill>
                  <a:schemeClr val="dk1"/>
                </a:solidFill>
              </a:defRPr>
            </a:lvl2pPr>
            <a:lvl3pPr lvl="2">
              <a:spcBef>
                <a:spcPts val="0"/>
              </a:spcBef>
              <a:spcAft>
                <a:spcPts val="0"/>
              </a:spcAft>
              <a:buClr>
                <a:schemeClr val="dk1"/>
              </a:buClr>
              <a:buSzPts val="7100"/>
              <a:buNone/>
              <a:defRPr sz="7100">
                <a:solidFill>
                  <a:schemeClr val="dk1"/>
                </a:solidFill>
              </a:defRPr>
            </a:lvl3pPr>
            <a:lvl4pPr lvl="3">
              <a:spcBef>
                <a:spcPts val="0"/>
              </a:spcBef>
              <a:spcAft>
                <a:spcPts val="0"/>
              </a:spcAft>
              <a:buClr>
                <a:schemeClr val="dk1"/>
              </a:buClr>
              <a:buSzPts val="7100"/>
              <a:buNone/>
              <a:defRPr sz="7100">
                <a:solidFill>
                  <a:schemeClr val="dk1"/>
                </a:solidFill>
              </a:defRPr>
            </a:lvl4pPr>
            <a:lvl5pPr lvl="4">
              <a:spcBef>
                <a:spcPts val="0"/>
              </a:spcBef>
              <a:spcAft>
                <a:spcPts val="0"/>
              </a:spcAft>
              <a:buClr>
                <a:schemeClr val="dk1"/>
              </a:buClr>
              <a:buSzPts val="7100"/>
              <a:buNone/>
              <a:defRPr sz="7100">
                <a:solidFill>
                  <a:schemeClr val="dk1"/>
                </a:solidFill>
              </a:defRPr>
            </a:lvl5pPr>
            <a:lvl6pPr lvl="5">
              <a:spcBef>
                <a:spcPts val="0"/>
              </a:spcBef>
              <a:spcAft>
                <a:spcPts val="0"/>
              </a:spcAft>
              <a:buClr>
                <a:schemeClr val="dk1"/>
              </a:buClr>
              <a:buSzPts val="7100"/>
              <a:buNone/>
              <a:defRPr sz="7100">
                <a:solidFill>
                  <a:schemeClr val="dk1"/>
                </a:solidFill>
              </a:defRPr>
            </a:lvl6pPr>
            <a:lvl7pPr lvl="6">
              <a:spcBef>
                <a:spcPts val="0"/>
              </a:spcBef>
              <a:spcAft>
                <a:spcPts val="0"/>
              </a:spcAft>
              <a:buClr>
                <a:schemeClr val="dk1"/>
              </a:buClr>
              <a:buSzPts val="7100"/>
              <a:buNone/>
              <a:defRPr sz="7100">
                <a:solidFill>
                  <a:schemeClr val="dk1"/>
                </a:solidFill>
              </a:defRPr>
            </a:lvl7pPr>
            <a:lvl8pPr lvl="7">
              <a:spcBef>
                <a:spcPts val="0"/>
              </a:spcBef>
              <a:spcAft>
                <a:spcPts val="0"/>
              </a:spcAft>
              <a:buClr>
                <a:schemeClr val="dk1"/>
              </a:buClr>
              <a:buSzPts val="7100"/>
              <a:buNone/>
              <a:defRPr sz="7100">
                <a:solidFill>
                  <a:schemeClr val="dk1"/>
                </a:solidFill>
              </a:defRPr>
            </a:lvl8pPr>
            <a:lvl9pPr lvl="8">
              <a:spcBef>
                <a:spcPts val="0"/>
              </a:spcBef>
              <a:spcAft>
                <a:spcPts val="0"/>
              </a:spcAft>
              <a:buClr>
                <a:schemeClr val="dk1"/>
              </a:buClr>
              <a:buSzPts val="7100"/>
              <a:buNone/>
              <a:defRPr sz="7100">
                <a:solidFill>
                  <a:schemeClr val="dk1"/>
                </a:solidFill>
              </a:defRPr>
            </a:lvl9pPr>
          </a:lstStyle>
          <a:p/>
        </p:txBody>
      </p:sp>
      <p:sp>
        <p:nvSpPr>
          <p:cNvPr id="7" name="Google Shape;7;p1"/>
          <p:cNvSpPr txBox="1"/>
          <p:nvPr>
            <p:ph idx="1" type="body"/>
          </p:nvPr>
        </p:nvSpPr>
        <p:spPr>
          <a:xfrm>
            <a:off x="514305" y="4794294"/>
            <a:ext cx="14059200" cy="14212200"/>
          </a:xfrm>
          <a:prstGeom prst="rect">
            <a:avLst/>
          </a:prstGeom>
          <a:noFill/>
          <a:ln>
            <a:noFill/>
          </a:ln>
        </p:spPr>
        <p:txBody>
          <a:bodyPr anchorCtr="0" anchor="t" bIns="230325" lIns="230325" spcFirstLastPara="1" rIns="230325" wrap="square" tIns="230325">
            <a:normAutofit/>
          </a:bodyPr>
          <a:lstStyle>
            <a:lvl1pPr indent="-514350" lvl="0" marL="457200">
              <a:lnSpc>
                <a:spcPct val="115000"/>
              </a:lnSpc>
              <a:spcBef>
                <a:spcPts val="0"/>
              </a:spcBef>
              <a:spcAft>
                <a:spcPts val="0"/>
              </a:spcAft>
              <a:buClr>
                <a:schemeClr val="dk2"/>
              </a:buClr>
              <a:buSzPts val="4500"/>
              <a:buChar char="●"/>
              <a:defRPr sz="4500">
                <a:solidFill>
                  <a:schemeClr val="dk2"/>
                </a:solidFill>
              </a:defRPr>
            </a:lvl1pPr>
            <a:lvl2pPr indent="-450850" lvl="1" marL="914400">
              <a:lnSpc>
                <a:spcPct val="115000"/>
              </a:lnSpc>
              <a:spcBef>
                <a:spcPts val="0"/>
              </a:spcBef>
              <a:spcAft>
                <a:spcPts val="0"/>
              </a:spcAft>
              <a:buClr>
                <a:schemeClr val="dk2"/>
              </a:buClr>
              <a:buSzPts val="3500"/>
              <a:buChar char="○"/>
              <a:defRPr sz="3500">
                <a:solidFill>
                  <a:schemeClr val="dk2"/>
                </a:solidFill>
              </a:defRPr>
            </a:lvl2pPr>
            <a:lvl3pPr indent="-450850" lvl="2" marL="1371600">
              <a:lnSpc>
                <a:spcPct val="115000"/>
              </a:lnSpc>
              <a:spcBef>
                <a:spcPts val="0"/>
              </a:spcBef>
              <a:spcAft>
                <a:spcPts val="0"/>
              </a:spcAft>
              <a:buClr>
                <a:schemeClr val="dk2"/>
              </a:buClr>
              <a:buSzPts val="3500"/>
              <a:buChar char="■"/>
              <a:defRPr sz="3500">
                <a:solidFill>
                  <a:schemeClr val="dk2"/>
                </a:solidFill>
              </a:defRPr>
            </a:lvl3pPr>
            <a:lvl4pPr indent="-450850" lvl="3" marL="1828800">
              <a:lnSpc>
                <a:spcPct val="115000"/>
              </a:lnSpc>
              <a:spcBef>
                <a:spcPts val="0"/>
              </a:spcBef>
              <a:spcAft>
                <a:spcPts val="0"/>
              </a:spcAft>
              <a:buClr>
                <a:schemeClr val="dk2"/>
              </a:buClr>
              <a:buSzPts val="3500"/>
              <a:buChar char="●"/>
              <a:defRPr sz="3500">
                <a:solidFill>
                  <a:schemeClr val="dk2"/>
                </a:solidFill>
              </a:defRPr>
            </a:lvl4pPr>
            <a:lvl5pPr indent="-450850" lvl="4" marL="2286000">
              <a:lnSpc>
                <a:spcPct val="115000"/>
              </a:lnSpc>
              <a:spcBef>
                <a:spcPts val="0"/>
              </a:spcBef>
              <a:spcAft>
                <a:spcPts val="0"/>
              </a:spcAft>
              <a:buClr>
                <a:schemeClr val="dk2"/>
              </a:buClr>
              <a:buSzPts val="3500"/>
              <a:buChar char="○"/>
              <a:defRPr sz="3500">
                <a:solidFill>
                  <a:schemeClr val="dk2"/>
                </a:solidFill>
              </a:defRPr>
            </a:lvl5pPr>
            <a:lvl6pPr indent="-450850" lvl="5" marL="2743200">
              <a:lnSpc>
                <a:spcPct val="115000"/>
              </a:lnSpc>
              <a:spcBef>
                <a:spcPts val="0"/>
              </a:spcBef>
              <a:spcAft>
                <a:spcPts val="0"/>
              </a:spcAft>
              <a:buClr>
                <a:schemeClr val="dk2"/>
              </a:buClr>
              <a:buSzPts val="3500"/>
              <a:buChar char="■"/>
              <a:defRPr sz="3500">
                <a:solidFill>
                  <a:schemeClr val="dk2"/>
                </a:solidFill>
              </a:defRPr>
            </a:lvl6pPr>
            <a:lvl7pPr indent="-450850" lvl="6" marL="3200400">
              <a:lnSpc>
                <a:spcPct val="115000"/>
              </a:lnSpc>
              <a:spcBef>
                <a:spcPts val="0"/>
              </a:spcBef>
              <a:spcAft>
                <a:spcPts val="0"/>
              </a:spcAft>
              <a:buClr>
                <a:schemeClr val="dk2"/>
              </a:buClr>
              <a:buSzPts val="3500"/>
              <a:buChar char="●"/>
              <a:defRPr sz="3500">
                <a:solidFill>
                  <a:schemeClr val="dk2"/>
                </a:solidFill>
              </a:defRPr>
            </a:lvl7pPr>
            <a:lvl8pPr indent="-450850" lvl="7" marL="3657600">
              <a:lnSpc>
                <a:spcPct val="115000"/>
              </a:lnSpc>
              <a:spcBef>
                <a:spcPts val="0"/>
              </a:spcBef>
              <a:spcAft>
                <a:spcPts val="0"/>
              </a:spcAft>
              <a:buClr>
                <a:schemeClr val="dk2"/>
              </a:buClr>
              <a:buSzPts val="3500"/>
              <a:buChar char="○"/>
              <a:defRPr sz="3500">
                <a:solidFill>
                  <a:schemeClr val="dk2"/>
                </a:solidFill>
              </a:defRPr>
            </a:lvl8pPr>
            <a:lvl9pPr indent="-450850" lvl="8" marL="4114800">
              <a:lnSpc>
                <a:spcPct val="115000"/>
              </a:lnSpc>
              <a:spcBef>
                <a:spcPts val="0"/>
              </a:spcBef>
              <a:spcAft>
                <a:spcPts val="0"/>
              </a:spcAft>
              <a:buClr>
                <a:schemeClr val="dk2"/>
              </a:buClr>
              <a:buSzPts val="3500"/>
              <a:buChar char="■"/>
              <a:defRPr sz="3500">
                <a:solidFill>
                  <a:schemeClr val="dk2"/>
                </a:solidFill>
              </a:defRPr>
            </a:lvl9pPr>
          </a:lstStyle>
          <a:p/>
        </p:txBody>
      </p:sp>
      <p:sp>
        <p:nvSpPr>
          <p:cNvPr id="8" name="Google Shape;8;p1"/>
          <p:cNvSpPr txBox="1"/>
          <p:nvPr>
            <p:ph idx="12" type="sldNum"/>
          </p:nvPr>
        </p:nvSpPr>
        <p:spPr>
          <a:xfrm>
            <a:off x="13979555" y="19398973"/>
            <a:ext cx="905700" cy="1637700"/>
          </a:xfrm>
          <a:prstGeom prst="rect">
            <a:avLst/>
          </a:prstGeom>
          <a:noFill/>
          <a:ln>
            <a:noFill/>
          </a:ln>
        </p:spPr>
        <p:txBody>
          <a:bodyPr anchorCtr="0" anchor="ctr" bIns="230325" lIns="230325" spcFirstLastPara="1" rIns="230325" wrap="square" tIns="230325">
            <a:normAutofit/>
          </a:bodyPr>
          <a:lstStyle>
            <a:lvl1pPr lvl="0" algn="r">
              <a:buNone/>
              <a:defRPr sz="2500">
                <a:solidFill>
                  <a:schemeClr val="dk2"/>
                </a:solidFill>
              </a:defRPr>
            </a:lvl1pPr>
            <a:lvl2pPr lvl="1" algn="r">
              <a:buNone/>
              <a:defRPr sz="2500">
                <a:solidFill>
                  <a:schemeClr val="dk2"/>
                </a:solidFill>
              </a:defRPr>
            </a:lvl2pPr>
            <a:lvl3pPr lvl="2" algn="r">
              <a:buNone/>
              <a:defRPr sz="2500">
                <a:solidFill>
                  <a:schemeClr val="dk2"/>
                </a:solidFill>
              </a:defRPr>
            </a:lvl3pPr>
            <a:lvl4pPr lvl="3" algn="r">
              <a:buNone/>
              <a:defRPr sz="2500">
                <a:solidFill>
                  <a:schemeClr val="dk2"/>
                </a:solidFill>
              </a:defRPr>
            </a:lvl4pPr>
            <a:lvl5pPr lvl="4" algn="r">
              <a:buNone/>
              <a:defRPr sz="2500">
                <a:solidFill>
                  <a:schemeClr val="dk2"/>
                </a:solidFill>
              </a:defRPr>
            </a:lvl5pPr>
            <a:lvl6pPr lvl="5" algn="r">
              <a:buNone/>
              <a:defRPr sz="2500">
                <a:solidFill>
                  <a:schemeClr val="dk2"/>
                </a:solidFill>
              </a:defRPr>
            </a:lvl6pPr>
            <a:lvl7pPr lvl="6" algn="r">
              <a:buNone/>
              <a:defRPr sz="2500">
                <a:solidFill>
                  <a:schemeClr val="dk2"/>
                </a:solidFill>
              </a:defRPr>
            </a:lvl7pPr>
            <a:lvl8pPr lvl="7" algn="r">
              <a:buNone/>
              <a:defRPr sz="2500">
                <a:solidFill>
                  <a:schemeClr val="dk2"/>
                </a:solidFill>
              </a:defRPr>
            </a:lvl8pPr>
            <a:lvl9pPr lvl="8" algn="r">
              <a:buNone/>
              <a:defRPr sz="25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74"/>
            <a:ext cx="15087600" cy="9000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64525" lIns="64525" spcFirstLastPara="1" rIns="64525" wrap="square" tIns="64525">
            <a:noAutofit/>
          </a:bodyPr>
          <a:lstStyle/>
          <a:p>
            <a:pPr indent="0" lvl="0" marL="0" rtl="0" algn="l">
              <a:spcBef>
                <a:spcPts val="0"/>
              </a:spcBef>
              <a:spcAft>
                <a:spcPts val="0"/>
              </a:spcAft>
              <a:buNone/>
            </a:pPr>
            <a:r>
              <a:t/>
            </a:r>
            <a:endParaRPr sz="1000">
              <a:solidFill>
                <a:schemeClr val="dk1"/>
              </a:solidFill>
            </a:endParaRPr>
          </a:p>
        </p:txBody>
      </p:sp>
      <p:sp>
        <p:nvSpPr>
          <p:cNvPr id="55" name="Google Shape;55;p13"/>
          <p:cNvSpPr txBox="1"/>
          <p:nvPr/>
        </p:nvSpPr>
        <p:spPr>
          <a:xfrm>
            <a:off x="7624775" y="20579975"/>
            <a:ext cx="7450200" cy="822900"/>
          </a:xfrm>
          <a:prstGeom prst="rect">
            <a:avLst/>
          </a:prstGeom>
          <a:noFill/>
          <a:ln>
            <a:noFill/>
          </a:ln>
        </p:spPr>
        <p:txBody>
          <a:bodyPr anchorCtr="0" anchor="t" bIns="64525" lIns="64525" spcFirstLastPara="1" rIns="64525" wrap="square" tIns="64525">
            <a:spAutoFit/>
          </a:bodyPr>
          <a:lstStyle/>
          <a:p>
            <a:pPr indent="0" lvl="0" marL="0" rtl="0" algn="l">
              <a:spcBef>
                <a:spcPts val="0"/>
              </a:spcBef>
              <a:spcAft>
                <a:spcPts val="0"/>
              </a:spcAft>
              <a:buNone/>
            </a:pPr>
            <a:r>
              <a:rPr b="1" lang="en" sz="4500">
                <a:solidFill>
                  <a:schemeClr val="dk1"/>
                </a:solidFill>
              </a:rPr>
              <a:t>UNIVERSITY OF TWENTE.</a:t>
            </a:r>
            <a:endParaRPr b="1" sz="4500">
              <a:solidFill>
                <a:schemeClr val="dk1"/>
              </a:solidFill>
            </a:endParaRPr>
          </a:p>
        </p:txBody>
      </p:sp>
      <p:sp>
        <p:nvSpPr>
          <p:cNvPr id="56" name="Google Shape;56;p13"/>
          <p:cNvSpPr/>
          <p:nvPr/>
        </p:nvSpPr>
        <p:spPr>
          <a:xfrm>
            <a:off x="295275" y="1064325"/>
            <a:ext cx="7876500" cy="5526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Loading </a:t>
            </a:r>
            <a:endParaRPr sz="2700">
              <a:solidFill>
                <a:schemeClr val="lt1"/>
              </a:solidFill>
            </a:endParaRPr>
          </a:p>
        </p:txBody>
      </p:sp>
      <p:pic>
        <p:nvPicPr>
          <p:cNvPr id="57" name="Google Shape;57;p13"/>
          <p:cNvPicPr preferRelativeResize="0"/>
          <p:nvPr/>
        </p:nvPicPr>
        <p:blipFill rotWithShape="1">
          <a:blip r:embed="rId3">
            <a:alphaModFix/>
          </a:blip>
          <a:srcRect b="2971" l="7663" r="48719" t="46233"/>
          <a:stretch/>
        </p:blipFill>
        <p:spPr>
          <a:xfrm>
            <a:off x="4323250" y="0"/>
            <a:ext cx="6565161" cy="900000"/>
          </a:xfrm>
          <a:prstGeom prst="rect">
            <a:avLst/>
          </a:prstGeom>
          <a:noFill/>
          <a:ln>
            <a:noFill/>
          </a:ln>
        </p:spPr>
      </p:pic>
      <p:sp>
        <p:nvSpPr>
          <p:cNvPr id="58" name="Google Shape;58;p13"/>
          <p:cNvSpPr txBox="1"/>
          <p:nvPr/>
        </p:nvSpPr>
        <p:spPr>
          <a:xfrm>
            <a:off x="3962400" y="92075"/>
            <a:ext cx="7162800" cy="653700"/>
          </a:xfrm>
          <a:prstGeom prst="rect">
            <a:avLst/>
          </a:prstGeom>
          <a:noFill/>
          <a:ln>
            <a:noFill/>
          </a:ln>
        </p:spPr>
        <p:txBody>
          <a:bodyPr anchorCtr="0" anchor="t" bIns="64525" lIns="64525" spcFirstLastPara="1" rIns="64525" wrap="square" tIns="64525">
            <a:spAutoFit/>
          </a:bodyPr>
          <a:lstStyle/>
          <a:p>
            <a:pPr indent="0" lvl="0" marL="0" rtl="0" algn="ctr">
              <a:spcBef>
                <a:spcPts val="0"/>
              </a:spcBef>
              <a:spcAft>
                <a:spcPts val="0"/>
              </a:spcAft>
              <a:buClr>
                <a:schemeClr val="dk1"/>
              </a:buClr>
              <a:buSzPts val="1100"/>
              <a:buFont typeface="Arial"/>
              <a:buNone/>
            </a:pPr>
            <a:r>
              <a:rPr b="1" lang="en" sz="3400">
                <a:solidFill>
                  <a:schemeClr val="lt1"/>
                </a:solidFill>
                <a:latin typeface="Merriweather"/>
                <a:ea typeface="Merriweather"/>
                <a:cs typeface="Merriweather"/>
                <a:sym typeface="Merriweather"/>
              </a:rPr>
              <a:t>Production Planning &amp; Control </a:t>
            </a:r>
            <a:endParaRPr b="1" sz="5400">
              <a:solidFill>
                <a:schemeClr val="lt1"/>
              </a:solidFill>
            </a:endParaRPr>
          </a:p>
        </p:txBody>
      </p:sp>
      <p:sp>
        <p:nvSpPr>
          <p:cNvPr id="59" name="Google Shape;59;p13"/>
          <p:cNvSpPr txBox="1"/>
          <p:nvPr/>
        </p:nvSpPr>
        <p:spPr>
          <a:xfrm>
            <a:off x="11010925" y="173700"/>
            <a:ext cx="4005000" cy="552600"/>
          </a:xfrm>
          <a:prstGeom prst="rect">
            <a:avLst/>
          </a:prstGeom>
          <a:noFill/>
          <a:ln>
            <a:noFill/>
          </a:ln>
        </p:spPr>
        <p:txBody>
          <a:bodyPr anchorCtr="0" anchor="ctr" bIns="64525" lIns="64525" spcFirstLastPara="1" rIns="64525" wrap="square" tIns="64525">
            <a:noAutofit/>
          </a:bodyPr>
          <a:lstStyle/>
          <a:p>
            <a:pPr indent="0" lvl="0" marL="0" rtl="0" algn="l">
              <a:spcBef>
                <a:spcPts val="0"/>
              </a:spcBef>
              <a:spcAft>
                <a:spcPts val="0"/>
              </a:spcAft>
              <a:buNone/>
            </a:pPr>
            <a:r>
              <a:t/>
            </a:r>
            <a:endParaRPr b="1" sz="1500">
              <a:solidFill>
                <a:schemeClr val="lt1"/>
              </a:solidFill>
            </a:endParaRPr>
          </a:p>
        </p:txBody>
      </p:sp>
      <p:sp>
        <p:nvSpPr>
          <p:cNvPr id="60" name="Google Shape;60;p13"/>
          <p:cNvSpPr/>
          <p:nvPr/>
        </p:nvSpPr>
        <p:spPr>
          <a:xfrm>
            <a:off x="11037375" y="15125"/>
            <a:ext cx="3884700" cy="807600"/>
          </a:xfrm>
          <a:prstGeom prst="round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Ruchira Rupakula (2263319)</a:t>
            </a:r>
            <a:endParaRPr>
              <a:solidFill>
                <a:schemeClr val="lt1"/>
              </a:solidFill>
            </a:endParaRPr>
          </a:p>
          <a:p>
            <a:pPr indent="0" lvl="0" marL="0" rtl="0" algn="l">
              <a:spcBef>
                <a:spcPts val="0"/>
              </a:spcBef>
              <a:spcAft>
                <a:spcPts val="0"/>
              </a:spcAft>
              <a:buNone/>
            </a:pPr>
            <a:r>
              <a:rPr lang="en">
                <a:solidFill>
                  <a:schemeClr val="lt1"/>
                </a:solidFill>
              </a:rPr>
              <a:t>Floris Kaper (2359200)</a:t>
            </a:r>
            <a:endParaRPr>
              <a:solidFill>
                <a:schemeClr val="lt1"/>
              </a:solidFill>
            </a:endParaRPr>
          </a:p>
          <a:p>
            <a:pPr indent="0" lvl="0" marL="0" rtl="0" algn="l">
              <a:spcBef>
                <a:spcPts val="0"/>
              </a:spcBef>
              <a:spcAft>
                <a:spcPts val="0"/>
              </a:spcAft>
              <a:buNone/>
            </a:pPr>
            <a:r>
              <a:rPr lang="en">
                <a:solidFill>
                  <a:schemeClr val="lt1"/>
                </a:solidFill>
              </a:rPr>
              <a:t>Mats Olde Dubbelink (2384752)</a:t>
            </a:r>
            <a:endParaRPr>
              <a:solidFill>
                <a:schemeClr val="lt1"/>
              </a:solidFill>
            </a:endParaRPr>
          </a:p>
        </p:txBody>
      </p:sp>
      <p:sp>
        <p:nvSpPr>
          <p:cNvPr id="61" name="Google Shape;61;p13"/>
          <p:cNvSpPr txBox="1"/>
          <p:nvPr/>
        </p:nvSpPr>
        <p:spPr>
          <a:xfrm>
            <a:off x="64275" y="27375"/>
            <a:ext cx="4110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ME Module 11 : Production Systems Engineering</a:t>
            </a:r>
            <a:endParaRPr>
              <a:solidFill>
                <a:schemeClr val="lt1"/>
              </a:solidFill>
            </a:endParaRPr>
          </a:p>
          <a:p>
            <a:pPr indent="0" lvl="0" marL="0" rtl="0" algn="ctr">
              <a:spcBef>
                <a:spcPts val="0"/>
              </a:spcBef>
              <a:spcAft>
                <a:spcPts val="0"/>
              </a:spcAft>
              <a:buNone/>
            </a:pPr>
            <a:r>
              <a:rPr lang="en">
                <a:solidFill>
                  <a:schemeClr val="lt1"/>
                </a:solidFill>
              </a:rPr>
              <a:t>Group 2 | Faculty of Engineering Technology (ET)</a:t>
            </a:r>
            <a:endParaRPr>
              <a:solidFill>
                <a:schemeClr val="lt1"/>
              </a:solidFill>
            </a:endParaRPr>
          </a:p>
          <a:p>
            <a:pPr indent="0" lvl="0" marL="0" rtl="0" algn="ctr">
              <a:spcBef>
                <a:spcPts val="0"/>
              </a:spcBef>
              <a:spcAft>
                <a:spcPts val="0"/>
              </a:spcAft>
              <a:buNone/>
            </a:pPr>
            <a:r>
              <a:rPr lang="en">
                <a:solidFill>
                  <a:schemeClr val="lt1"/>
                </a:solidFill>
              </a:rPr>
              <a:t>University of Twente, Netherlands | 2022 </a:t>
            </a:r>
            <a:endParaRPr>
              <a:solidFill>
                <a:schemeClr val="lt1"/>
              </a:solidFill>
            </a:endParaRPr>
          </a:p>
        </p:txBody>
      </p:sp>
      <p:sp>
        <p:nvSpPr>
          <p:cNvPr id="62" name="Google Shape;62;p13"/>
          <p:cNvSpPr/>
          <p:nvPr/>
        </p:nvSpPr>
        <p:spPr>
          <a:xfrm>
            <a:off x="93500" y="98950"/>
            <a:ext cx="4048200" cy="6927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8361375" y="1073251"/>
            <a:ext cx="6411600" cy="5526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Sequencing</a:t>
            </a:r>
            <a:endParaRPr sz="2700">
              <a:solidFill>
                <a:schemeClr val="lt1"/>
              </a:solidFill>
            </a:endParaRPr>
          </a:p>
        </p:txBody>
      </p:sp>
      <p:sp>
        <p:nvSpPr>
          <p:cNvPr id="64" name="Google Shape;64;p13"/>
          <p:cNvSpPr txBox="1"/>
          <p:nvPr/>
        </p:nvSpPr>
        <p:spPr>
          <a:xfrm>
            <a:off x="11296500" y="6800225"/>
            <a:ext cx="3581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65" name="Google Shape;65;p13"/>
          <p:cNvSpPr txBox="1"/>
          <p:nvPr/>
        </p:nvSpPr>
        <p:spPr>
          <a:xfrm>
            <a:off x="9850200" y="8004725"/>
            <a:ext cx="351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p>
        </p:txBody>
      </p:sp>
      <p:sp>
        <p:nvSpPr>
          <p:cNvPr id="66" name="Google Shape;66;p13"/>
          <p:cNvSpPr txBox="1"/>
          <p:nvPr/>
        </p:nvSpPr>
        <p:spPr>
          <a:xfrm>
            <a:off x="171450" y="1781175"/>
            <a:ext cx="7876500" cy="461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02124"/>
                </a:solidFill>
                <a:highlight>
                  <a:srgbClr val="FFFFFF"/>
                </a:highlight>
              </a:rPr>
              <a:t>A load means the quantity of work, and allocating the quantity of work to the processes necessary to manufacture each item is called loading. </a:t>
            </a:r>
            <a:endParaRPr>
              <a:solidFill>
                <a:srgbClr val="202124"/>
              </a:solidFill>
              <a:highlight>
                <a:srgbClr val="FFFFFF"/>
              </a:highlight>
            </a:endParaRPr>
          </a:p>
          <a:p>
            <a:pPr indent="0" lvl="0" marL="0" rtl="0" algn="l">
              <a:lnSpc>
                <a:spcPct val="115000"/>
              </a:lnSpc>
              <a:spcBef>
                <a:spcPts val="0"/>
              </a:spcBef>
              <a:spcAft>
                <a:spcPts val="0"/>
              </a:spcAft>
              <a:buNone/>
            </a:pPr>
            <a:r>
              <a:rPr lang="en">
                <a:solidFill>
                  <a:srgbClr val="202124"/>
                </a:solidFill>
                <a:highlight>
                  <a:srgbClr val="FFFFFF"/>
                </a:highlight>
              </a:rPr>
              <a:t>The type of </a:t>
            </a:r>
            <a:r>
              <a:rPr lang="en">
                <a:solidFill>
                  <a:srgbClr val="202124"/>
                </a:solidFill>
                <a:highlight>
                  <a:srgbClr val="FFFFFF"/>
                </a:highlight>
              </a:rPr>
              <a:t>loading that can be applied here is </a:t>
            </a:r>
            <a:r>
              <a:rPr b="1" lang="en">
                <a:solidFill>
                  <a:srgbClr val="202124"/>
                </a:solidFill>
                <a:highlight>
                  <a:srgbClr val="FFFFFF"/>
                </a:highlight>
              </a:rPr>
              <a:t>finite loading </a:t>
            </a:r>
            <a:r>
              <a:rPr lang="en">
                <a:solidFill>
                  <a:srgbClr val="202124"/>
                </a:solidFill>
                <a:highlight>
                  <a:srgbClr val="FFFFFF"/>
                </a:highlight>
              </a:rPr>
              <a:t>as in this approach the work is allocated to specific workstations for a set limit of time and in our case it is </a:t>
            </a:r>
            <a:r>
              <a:rPr b="1" lang="en">
                <a:solidFill>
                  <a:srgbClr val="202124"/>
                </a:solidFill>
                <a:highlight>
                  <a:srgbClr val="FFFFFF"/>
                </a:highlight>
              </a:rPr>
              <a:t>4 months.</a:t>
            </a:r>
            <a:endParaRPr b="1">
              <a:solidFill>
                <a:srgbClr val="202124"/>
              </a:solidFill>
              <a:highlight>
                <a:srgbClr val="FFFFFF"/>
              </a:highlight>
            </a:endParaRPr>
          </a:p>
          <a:p>
            <a:pPr indent="0" lvl="0" marL="0" rtl="0" algn="l">
              <a:lnSpc>
                <a:spcPct val="115000"/>
              </a:lnSpc>
              <a:spcBef>
                <a:spcPts val="0"/>
              </a:spcBef>
              <a:spcAft>
                <a:spcPts val="0"/>
              </a:spcAft>
              <a:buNone/>
            </a:pPr>
            <a:r>
              <a:rPr lang="en">
                <a:solidFill>
                  <a:srgbClr val="202124"/>
                </a:solidFill>
                <a:highlight>
                  <a:srgbClr val="FFFFFF"/>
                </a:highlight>
              </a:rPr>
              <a:t>This limit is the estimate of capacity for the work center (based on the times available for loading). </a:t>
            </a:r>
            <a:endParaRPr>
              <a:solidFill>
                <a:srgbClr val="202124"/>
              </a:solidFill>
              <a:highlight>
                <a:srgbClr val="FFFFFF"/>
              </a:highlight>
            </a:endParaRPr>
          </a:p>
          <a:p>
            <a:pPr indent="0" lvl="0" marL="0" rtl="0" algn="l">
              <a:lnSpc>
                <a:spcPct val="115000"/>
              </a:lnSpc>
              <a:spcBef>
                <a:spcPts val="0"/>
              </a:spcBef>
              <a:spcAft>
                <a:spcPts val="0"/>
              </a:spcAft>
              <a:buNone/>
            </a:pPr>
            <a:r>
              <a:rPr b="1" lang="en" u="sng">
                <a:solidFill>
                  <a:srgbClr val="202124"/>
                </a:solidFill>
                <a:highlight>
                  <a:srgbClr val="FFFFFF"/>
                </a:highlight>
              </a:rPr>
              <a:t>Total Time available Specification</a:t>
            </a:r>
            <a:endParaRPr b="1" u="sng">
              <a:solidFill>
                <a:srgbClr val="202124"/>
              </a:solidFill>
              <a:highlight>
                <a:srgbClr val="FFFFFF"/>
              </a:highlight>
            </a:endParaRPr>
          </a:p>
          <a:p>
            <a:pPr indent="0" lvl="0" marL="0" rtl="0" algn="l">
              <a:lnSpc>
                <a:spcPct val="115000"/>
              </a:lnSpc>
              <a:spcBef>
                <a:spcPts val="0"/>
              </a:spcBef>
              <a:spcAft>
                <a:spcPts val="0"/>
              </a:spcAft>
              <a:buNone/>
            </a:pPr>
            <a:r>
              <a:rPr lang="en">
                <a:solidFill>
                  <a:srgbClr val="202124"/>
                </a:solidFill>
                <a:highlight>
                  <a:srgbClr val="FFFFFF"/>
                </a:highlight>
              </a:rPr>
              <a:t>No.of available working hours = 15.5 (no.of hours per day) x </a:t>
            </a:r>
            <a:r>
              <a:rPr lang="en">
                <a:solidFill>
                  <a:srgbClr val="202124"/>
                </a:solidFill>
                <a:highlight>
                  <a:schemeClr val="lt1"/>
                </a:highlight>
              </a:rPr>
              <a:t>7(days) x </a:t>
            </a:r>
            <a:r>
              <a:rPr lang="en">
                <a:solidFill>
                  <a:srgbClr val="202124"/>
                </a:solidFill>
                <a:highlight>
                  <a:srgbClr val="FFFFFF"/>
                </a:highlight>
              </a:rPr>
              <a:t>18(weeks) = 1953 hours</a:t>
            </a:r>
            <a:endParaRPr>
              <a:solidFill>
                <a:srgbClr val="202124"/>
              </a:solidFill>
              <a:highlight>
                <a:srgbClr val="FFFFFF"/>
              </a:highlight>
            </a:endParaRPr>
          </a:p>
          <a:p>
            <a:pPr indent="0" lvl="0" marL="0" rtl="0" algn="l">
              <a:lnSpc>
                <a:spcPct val="115000"/>
              </a:lnSpc>
              <a:spcBef>
                <a:spcPts val="0"/>
              </a:spcBef>
              <a:spcAft>
                <a:spcPts val="0"/>
              </a:spcAft>
              <a:buNone/>
            </a:pPr>
            <a:r>
              <a:t/>
            </a:r>
            <a:endParaRPr b="1" u="sng">
              <a:solidFill>
                <a:srgbClr val="202124"/>
              </a:solidFill>
              <a:highlight>
                <a:srgbClr val="FFFFFF"/>
              </a:highlight>
            </a:endParaRPr>
          </a:p>
          <a:p>
            <a:pPr indent="0" lvl="0" marL="0" rtl="0" algn="l">
              <a:lnSpc>
                <a:spcPct val="115000"/>
              </a:lnSpc>
              <a:spcBef>
                <a:spcPts val="0"/>
              </a:spcBef>
              <a:spcAft>
                <a:spcPts val="0"/>
              </a:spcAft>
              <a:buNone/>
            </a:pPr>
            <a:r>
              <a:rPr lang="en">
                <a:solidFill>
                  <a:srgbClr val="202124"/>
                </a:solidFill>
                <a:highlight>
                  <a:srgbClr val="FFFFFF"/>
                </a:highlight>
              </a:rPr>
              <a:t>Below shows the loading of 4 different production lines . The first production line shows the combined production for the lines 1,5 and 6 from the product portfolio. The second picture shows for line 2 and 4 followed by the 3rd loading image that describes the 3 lines alone. The 4th production line shows the production process for new parts.</a:t>
            </a:r>
            <a:endParaRPr b="1">
              <a:solidFill>
                <a:srgbClr val="202124"/>
              </a:solidFill>
              <a:highlight>
                <a:srgbClr val="FFFFFF"/>
              </a:highlight>
            </a:endParaRPr>
          </a:p>
          <a:p>
            <a:pPr indent="0" lvl="0" marL="0" rtl="0" algn="l">
              <a:lnSpc>
                <a:spcPct val="115000"/>
              </a:lnSpc>
              <a:spcBef>
                <a:spcPts val="0"/>
              </a:spcBef>
              <a:spcAft>
                <a:spcPts val="0"/>
              </a:spcAft>
              <a:buNone/>
            </a:pPr>
            <a:r>
              <a:t/>
            </a:r>
            <a:endParaRPr b="1" sz="1200">
              <a:solidFill>
                <a:srgbClr val="202124"/>
              </a:solidFill>
              <a:highlight>
                <a:srgbClr val="FFFFFF"/>
              </a:highlight>
            </a:endParaRPr>
          </a:p>
          <a:p>
            <a:pPr indent="0" lvl="0" marL="0" rtl="0" algn="l">
              <a:lnSpc>
                <a:spcPct val="115000"/>
              </a:lnSpc>
              <a:spcBef>
                <a:spcPts val="0"/>
              </a:spcBef>
              <a:spcAft>
                <a:spcPts val="0"/>
              </a:spcAft>
              <a:buNone/>
            </a:pPr>
            <a:r>
              <a:t/>
            </a:r>
            <a:endParaRPr b="1" sz="1200">
              <a:solidFill>
                <a:srgbClr val="202124"/>
              </a:solidFill>
              <a:highlight>
                <a:srgbClr val="FFFFFF"/>
              </a:highlight>
            </a:endParaRPr>
          </a:p>
          <a:p>
            <a:pPr indent="0" lvl="0" marL="0" rtl="0" algn="l">
              <a:lnSpc>
                <a:spcPct val="115000"/>
              </a:lnSpc>
              <a:spcBef>
                <a:spcPts val="0"/>
              </a:spcBef>
              <a:spcAft>
                <a:spcPts val="0"/>
              </a:spcAft>
              <a:buNone/>
            </a:pPr>
            <a:r>
              <a:t/>
            </a:r>
            <a:endParaRPr sz="1200">
              <a:solidFill>
                <a:srgbClr val="202124"/>
              </a:solidFill>
              <a:highlight>
                <a:srgbClr val="FFFFFF"/>
              </a:highlight>
            </a:endParaRPr>
          </a:p>
          <a:p>
            <a:pPr indent="0" lvl="0" marL="0" rtl="0" algn="l">
              <a:lnSpc>
                <a:spcPct val="115000"/>
              </a:lnSpc>
              <a:spcBef>
                <a:spcPts val="0"/>
              </a:spcBef>
              <a:spcAft>
                <a:spcPts val="0"/>
              </a:spcAft>
              <a:buNone/>
            </a:pPr>
            <a:r>
              <a:t/>
            </a:r>
            <a:endParaRPr sz="1200">
              <a:solidFill>
                <a:srgbClr val="202124"/>
              </a:solidFill>
              <a:highlight>
                <a:srgbClr val="FFFFFF"/>
              </a:highlight>
            </a:endParaRPr>
          </a:p>
          <a:p>
            <a:pPr indent="0" lvl="0" marL="0" rtl="0" algn="l">
              <a:lnSpc>
                <a:spcPct val="115000"/>
              </a:lnSpc>
              <a:spcBef>
                <a:spcPts val="0"/>
              </a:spcBef>
              <a:spcAft>
                <a:spcPts val="0"/>
              </a:spcAft>
              <a:buNone/>
            </a:pPr>
            <a:r>
              <a:t/>
            </a:r>
            <a:endParaRPr sz="1200">
              <a:solidFill>
                <a:srgbClr val="202124"/>
              </a:solidFill>
              <a:highlight>
                <a:srgbClr val="FFFFFF"/>
              </a:highlight>
            </a:endParaRPr>
          </a:p>
          <a:p>
            <a:pPr indent="0" lvl="0" marL="0" rtl="0" algn="l">
              <a:lnSpc>
                <a:spcPct val="115000"/>
              </a:lnSpc>
              <a:spcBef>
                <a:spcPts val="0"/>
              </a:spcBef>
              <a:spcAft>
                <a:spcPts val="0"/>
              </a:spcAft>
              <a:buNone/>
            </a:pPr>
            <a:r>
              <a:t/>
            </a:r>
            <a:endParaRPr sz="1200">
              <a:solidFill>
                <a:srgbClr val="202124"/>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02124"/>
              </a:solidFill>
              <a:highlight>
                <a:srgbClr val="FFFFFF"/>
              </a:highlight>
            </a:endParaRPr>
          </a:p>
        </p:txBody>
      </p:sp>
      <p:pic>
        <p:nvPicPr>
          <p:cNvPr id="67" name="Google Shape;67;p13"/>
          <p:cNvPicPr preferRelativeResize="0"/>
          <p:nvPr/>
        </p:nvPicPr>
        <p:blipFill>
          <a:blip r:embed="rId4">
            <a:alphaModFix/>
          </a:blip>
          <a:stretch>
            <a:fillRect/>
          </a:stretch>
        </p:blipFill>
        <p:spPr>
          <a:xfrm>
            <a:off x="0" y="5084100"/>
            <a:ext cx="4109999" cy="2366637"/>
          </a:xfrm>
          <a:prstGeom prst="rect">
            <a:avLst/>
          </a:prstGeom>
          <a:noFill/>
          <a:ln>
            <a:noFill/>
          </a:ln>
        </p:spPr>
      </p:pic>
      <p:pic>
        <p:nvPicPr>
          <p:cNvPr id="68" name="Google Shape;68;p13"/>
          <p:cNvPicPr preferRelativeResize="0"/>
          <p:nvPr/>
        </p:nvPicPr>
        <p:blipFill>
          <a:blip r:embed="rId5">
            <a:alphaModFix/>
          </a:blip>
          <a:stretch>
            <a:fillRect/>
          </a:stretch>
        </p:blipFill>
        <p:spPr>
          <a:xfrm>
            <a:off x="4110000" y="5084100"/>
            <a:ext cx="3938044" cy="2366625"/>
          </a:xfrm>
          <a:prstGeom prst="rect">
            <a:avLst/>
          </a:prstGeom>
          <a:noFill/>
          <a:ln>
            <a:noFill/>
          </a:ln>
        </p:spPr>
      </p:pic>
      <p:pic>
        <p:nvPicPr>
          <p:cNvPr id="69" name="Google Shape;69;p13"/>
          <p:cNvPicPr preferRelativeResize="0"/>
          <p:nvPr/>
        </p:nvPicPr>
        <p:blipFill>
          <a:blip r:embed="rId6">
            <a:alphaModFix/>
          </a:blip>
          <a:stretch>
            <a:fillRect/>
          </a:stretch>
        </p:blipFill>
        <p:spPr>
          <a:xfrm>
            <a:off x="0" y="7434163"/>
            <a:ext cx="4109999" cy="2366637"/>
          </a:xfrm>
          <a:prstGeom prst="rect">
            <a:avLst/>
          </a:prstGeom>
          <a:noFill/>
          <a:ln>
            <a:noFill/>
          </a:ln>
        </p:spPr>
      </p:pic>
      <p:pic>
        <p:nvPicPr>
          <p:cNvPr id="70" name="Google Shape;70;p13"/>
          <p:cNvPicPr preferRelativeResize="0"/>
          <p:nvPr/>
        </p:nvPicPr>
        <p:blipFill>
          <a:blip r:embed="rId7">
            <a:alphaModFix/>
          </a:blip>
          <a:stretch>
            <a:fillRect/>
          </a:stretch>
        </p:blipFill>
        <p:spPr>
          <a:xfrm>
            <a:off x="4110000" y="7450725"/>
            <a:ext cx="3938066" cy="2366625"/>
          </a:xfrm>
          <a:prstGeom prst="rect">
            <a:avLst/>
          </a:prstGeom>
          <a:noFill/>
          <a:ln>
            <a:noFill/>
          </a:ln>
        </p:spPr>
      </p:pic>
      <p:sp>
        <p:nvSpPr>
          <p:cNvPr id="71" name="Google Shape;71;p13"/>
          <p:cNvSpPr/>
          <p:nvPr/>
        </p:nvSpPr>
        <p:spPr>
          <a:xfrm>
            <a:off x="93500" y="9926475"/>
            <a:ext cx="14679600" cy="5526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Scheduling</a:t>
            </a:r>
            <a:endParaRPr sz="2400">
              <a:solidFill>
                <a:schemeClr val="lt1"/>
              </a:solidFill>
            </a:endParaRPr>
          </a:p>
        </p:txBody>
      </p:sp>
      <p:sp>
        <p:nvSpPr>
          <p:cNvPr id="72" name="Google Shape;72;p13"/>
          <p:cNvSpPr/>
          <p:nvPr/>
        </p:nvSpPr>
        <p:spPr>
          <a:xfrm>
            <a:off x="171450" y="15328700"/>
            <a:ext cx="53340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Monitor and Control</a:t>
            </a:r>
            <a:endParaRPr sz="2700">
              <a:solidFill>
                <a:schemeClr val="lt1"/>
              </a:solidFill>
            </a:endParaRPr>
          </a:p>
        </p:txBody>
      </p:sp>
      <p:pic>
        <p:nvPicPr>
          <p:cNvPr id="73" name="Google Shape;73;p13"/>
          <p:cNvPicPr preferRelativeResize="0"/>
          <p:nvPr/>
        </p:nvPicPr>
        <p:blipFill>
          <a:blip r:embed="rId8">
            <a:alphaModFix/>
          </a:blip>
          <a:stretch>
            <a:fillRect/>
          </a:stretch>
        </p:blipFill>
        <p:spPr>
          <a:xfrm>
            <a:off x="317225" y="16447801"/>
            <a:ext cx="5042450" cy="4096375"/>
          </a:xfrm>
          <a:prstGeom prst="rect">
            <a:avLst/>
          </a:prstGeom>
          <a:noFill/>
          <a:ln>
            <a:noFill/>
          </a:ln>
        </p:spPr>
      </p:pic>
      <p:sp>
        <p:nvSpPr>
          <p:cNvPr id="74" name="Google Shape;74;p13"/>
          <p:cNvSpPr/>
          <p:nvPr/>
        </p:nvSpPr>
        <p:spPr>
          <a:xfrm>
            <a:off x="5762625" y="15339875"/>
            <a:ext cx="89745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Conclusion</a:t>
            </a:r>
            <a:endParaRPr sz="2700">
              <a:solidFill>
                <a:schemeClr val="lt1"/>
              </a:solidFill>
            </a:endParaRPr>
          </a:p>
        </p:txBody>
      </p:sp>
      <p:sp>
        <p:nvSpPr>
          <p:cNvPr id="75" name="Google Shape;75;p13"/>
          <p:cNvSpPr txBox="1"/>
          <p:nvPr/>
        </p:nvSpPr>
        <p:spPr>
          <a:xfrm>
            <a:off x="1849750" y="16175813"/>
            <a:ext cx="35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6" name="Google Shape;76;p13"/>
          <p:cNvSpPr txBox="1"/>
          <p:nvPr/>
        </p:nvSpPr>
        <p:spPr>
          <a:xfrm>
            <a:off x="9536938" y="2495550"/>
            <a:ext cx="477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77" name="Google Shape;77;p13"/>
          <p:cNvGraphicFramePr/>
          <p:nvPr/>
        </p:nvGraphicFramePr>
        <p:xfrm>
          <a:off x="8500938" y="3781175"/>
          <a:ext cx="3000000" cy="3000000"/>
        </p:xfrm>
        <a:graphic>
          <a:graphicData uri="http://schemas.openxmlformats.org/drawingml/2006/table">
            <a:tbl>
              <a:tblPr>
                <a:noFill/>
                <a:tableStyleId>{91D0B9D6-CFA0-4054-BAF2-E0CB1D19F53C}</a:tableStyleId>
              </a:tblPr>
              <a:tblGrid>
                <a:gridCol w="605825"/>
                <a:gridCol w="1377725"/>
                <a:gridCol w="1387550"/>
                <a:gridCol w="1407075"/>
                <a:gridCol w="1446125"/>
              </a:tblGrid>
              <a:tr h="515375">
                <a:tc>
                  <a:txBody>
                    <a:bodyPr/>
                    <a:lstStyle/>
                    <a:p>
                      <a:pPr indent="0" lvl="0" marL="0" rtl="0" algn="l">
                        <a:spcBef>
                          <a:spcPts val="0"/>
                        </a:spcBef>
                        <a:spcAft>
                          <a:spcPts val="0"/>
                        </a:spcAft>
                        <a:buNone/>
                      </a:pPr>
                      <a:r>
                        <a:t/>
                      </a:r>
                      <a:endParaRPr b="1" sz="1000"/>
                    </a:p>
                  </a:txBody>
                  <a:tcPr marT="63500" marB="63500" marR="63500" marL="63500"/>
                </a:tc>
                <a:tc>
                  <a:txBody>
                    <a:bodyPr/>
                    <a:lstStyle/>
                    <a:p>
                      <a:pPr indent="0" lvl="0" marL="0" rtl="0" algn="l">
                        <a:spcBef>
                          <a:spcPts val="0"/>
                        </a:spcBef>
                        <a:spcAft>
                          <a:spcPts val="0"/>
                        </a:spcAft>
                        <a:buNone/>
                      </a:pPr>
                      <a:r>
                        <a:rPr i="1" lang="en" sz="1000"/>
                        <a:t>Total</a:t>
                      </a:r>
                      <a:endParaRPr i="1" sz="1000"/>
                    </a:p>
                    <a:p>
                      <a:pPr indent="0" lvl="0" marL="0" rtl="0" algn="l">
                        <a:spcBef>
                          <a:spcPts val="0"/>
                        </a:spcBef>
                        <a:spcAft>
                          <a:spcPts val="0"/>
                        </a:spcAft>
                        <a:buNone/>
                      </a:pPr>
                      <a:r>
                        <a:rPr i="1" lang="en" sz="1000"/>
                        <a:t>Lateness (Production days)</a:t>
                      </a:r>
                      <a:endParaRPr i="1" sz="1000"/>
                    </a:p>
                  </a:txBody>
                  <a:tcPr marT="63500" marB="63500" marR="63500" marL="63500"/>
                </a:tc>
                <a:tc>
                  <a:txBody>
                    <a:bodyPr/>
                    <a:lstStyle/>
                    <a:p>
                      <a:pPr indent="0" lvl="0" marL="0" rtl="0" algn="l">
                        <a:spcBef>
                          <a:spcPts val="0"/>
                        </a:spcBef>
                        <a:spcAft>
                          <a:spcPts val="0"/>
                        </a:spcAft>
                        <a:buNone/>
                      </a:pPr>
                      <a:r>
                        <a:rPr i="1" lang="en" sz="1000"/>
                        <a:t>Average Lateness</a:t>
                      </a:r>
                      <a:endParaRPr i="1" sz="1000"/>
                    </a:p>
                    <a:p>
                      <a:pPr indent="0" lvl="0" marL="0" rtl="0" algn="l">
                        <a:spcBef>
                          <a:spcPts val="0"/>
                        </a:spcBef>
                        <a:spcAft>
                          <a:spcPts val="0"/>
                        </a:spcAft>
                        <a:buNone/>
                      </a:pPr>
                      <a:r>
                        <a:rPr i="1" lang="en" sz="1000"/>
                        <a:t>(Production days)</a:t>
                      </a:r>
                      <a:endParaRPr i="1" sz="1000"/>
                    </a:p>
                  </a:txBody>
                  <a:tcPr marT="63500" marB="63500" marR="63500" marL="63500"/>
                </a:tc>
                <a:tc>
                  <a:txBody>
                    <a:bodyPr/>
                    <a:lstStyle/>
                    <a:p>
                      <a:pPr indent="0" lvl="0" marL="0" rtl="0" algn="l">
                        <a:spcBef>
                          <a:spcPts val="0"/>
                        </a:spcBef>
                        <a:spcAft>
                          <a:spcPts val="0"/>
                        </a:spcAft>
                        <a:buNone/>
                      </a:pPr>
                      <a:r>
                        <a:rPr i="1" lang="en" sz="1000"/>
                        <a:t>Process time</a:t>
                      </a:r>
                      <a:endParaRPr i="1" sz="1000"/>
                    </a:p>
                    <a:p>
                      <a:pPr indent="0" lvl="0" marL="0" rtl="0" algn="l">
                        <a:spcBef>
                          <a:spcPts val="0"/>
                        </a:spcBef>
                        <a:spcAft>
                          <a:spcPts val="0"/>
                        </a:spcAft>
                        <a:buNone/>
                      </a:pPr>
                      <a:r>
                        <a:rPr i="1" lang="en" sz="1000"/>
                        <a:t>(Production days) </a:t>
                      </a:r>
                      <a:endParaRPr i="1" sz="1000"/>
                    </a:p>
                  </a:txBody>
                  <a:tcPr marT="63500" marB="63500" marR="63500" marL="63500"/>
                </a:tc>
                <a:tc>
                  <a:txBody>
                    <a:bodyPr/>
                    <a:lstStyle/>
                    <a:p>
                      <a:pPr indent="0" lvl="0" marL="0" rtl="0" algn="l">
                        <a:spcBef>
                          <a:spcPts val="0"/>
                        </a:spcBef>
                        <a:spcAft>
                          <a:spcPts val="0"/>
                        </a:spcAft>
                        <a:buNone/>
                      </a:pPr>
                      <a:r>
                        <a:rPr i="1" lang="en" sz="1000"/>
                        <a:t>Average time in process</a:t>
                      </a:r>
                      <a:endParaRPr i="1" sz="1000"/>
                    </a:p>
                    <a:p>
                      <a:pPr indent="0" lvl="0" marL="0" rtl="0" algn="l">
                        <a:spcBef>
                          <a:spcPts val="0"/>
                        </a:spcBef>
                        <a:spcAft>
                          <a:spcPts val="0"/>
                        </a:spcAft>
                        <a:buNone/>
                      </a:pPr>
                      <a:r>
                        <a:rPr i="1" lang="en" sz="1000"/>
                        <a:t>(Production days)</a:t>
                      </a:r>
                      <a:endParaRPr i="1" sz="1000"/>
                    </a:p>
                  </a:txBody>
                  <a:tcPr marT="63500" marB="63500" marR="63500" marL="63500"/>
                </a:tc>
              </a:tr>
              <a:tr h="246500">
                <a:tc>
                  <a:txBody>
                    <a:bodyPr/>
                    <a:lstStyle/>
                    <a:p>
                      <a:pPr indent="0" lvl="0" marL="0" rtl="0" algn="l">
                        <a:spcBef>
                          <a:spcPts val="0"/>
                        </a:spcBef>
                        <a:spcAft>
                          <a:spcPts val="0"/>
                        </a:spcAft>
                        <a:buNone/>
                      </a:pPr>
                      <a:r>
                        <a:rPr b="1" lang="en" sz="1000"/>
                        <a:t>Line 1</a:t>
                      </a:r>
                      <a:endParaRPr b="1" sz="1000"/>
                    </a:p>
                  </a:txBody>
                  <a:tcPr marT="63500" marB="63500" marR="63500" marL="63500"/>
                </a:tc>
                <a:tc>
                  <a:txBody>
                    <a:bodyPr/>
                    <a:lstStyle/>
                    <a:p>
                      <a:pPr indent="0" lvl="0" marL="0" rtl="0" algn="l">
                        <a:spcBef>
                          <a:spcPts val="0"/>
                        </a:spcBef>
                        <a:spcAft>
                          <a:spcPts val="0"/>
                        </a:spcAft>
                        <a:buNone/>
                      </a:pPr>
                      <a:r>
                        <a:rPr lang="en" sz="1000"/>
                        <a:t>239</a:t>
                      </a:r>
                      <a:endParaRPr sz="1000"/>
                    </a:p>
                  </a:txBody>
                  <a:tcPr marT="63500" marB="63500" marR="63500" marL="63500"/>
                </a:tc>
                <a:tc>
                  <a:txBody>
                    <a:bodyPr/>
                    <a:lstStyle/>
                    <a:p>
                      <a:pPr indent="0" lvl="0" marL="0" rtl="0" algn="l">
                        <a:spcBef>
                          <a:spcPts val="0"/>
                        </a:spcBef>
                        <a:spcAft>
                          <a:spcPts val="0"/>
                        </a:spcAft>
                        <a:buNone/>
                      </a:pPr>
                      <a:r>
                        <a:rPr lang="en" sz="1000"/>
                        <a:t>1.96</a:t>
                      </a:r>
                      <a:endParaRPr sz="1000"/>
                    </a:p>
                  </a:txBody>
                  <a:tcPr marT="63500" marB="63500" marR="63500" marL="63500"/>
                </a:tc>
                <a:tc>
                  <a:txBody>
                    <a:bodyPr/>
                    <a:lstStyle/>
                    <a:p>
                      <a:pPr indent="0" lvl="0" marL="0" rtl="0" algn="l">
                        <a:spcBef>
                          <a:spcPts val="0"/>
                        </a:spcBef>
                        <a:spcAft>
                          <a:spcPts val="0"/>
                        </a:spcAft>
                        <a:buNone/>
                      </a:pPr>
                      <a:r>
                        <a:rPr lang="en" sz="1000"/>
                        <a:t>6391.5</a:t>
                      </a:r>
                      <a:endParaRPr sz="1000"/>
                    </a:p>
                  </a:txBody>
                  <a:tcPr marT="63500" marB="63500" marR="63500" marL="63500"/>
                </a:tc>
                <a:tc>
                  <a:txBody>
                    <a:bodyPr/>
                    <a:lstStyle/>
                    <a:p>
                      <a:pPr indent="0" lvl="0" marL="0" rtl="0" algn="l">
                        <a:spcBef>
                          <a:spcPts val="0"/>
                        </a:spcBef>
                        <a:spcAft>
                          <a:spcPts val="0"/>
                        </a:spcAft>
                        <a:buNone/>
                      </a:pPr>
                      <a:r>
                        <a:rPr lang="en" sz="1000"/>
                        <a:t>56.4</a:t>
                      </a:r>
                      <a:endParaRPr sz="1000"/>
                    </a:p>
                  </a:txBody>
                  <a:tcPr marT="63500" marB="63500" marR="63500" marL="63500"/>
                </a:tc>
              </a:tr>
              <a:tr h="246500">
                <a:tc>
                  <a:txBody>
                    <a:bodyPr/>
                    <a:lstStyle/>
                    <a:p>
                      <a:pPr indent="0" lvl="0" marL="0" rtl="0" algn="l">
                        <a:spcBef>
                          <a:spcPts val="0"/>
                        </a:spcBef>
                        <a:spcAft>
                          <a:spcPts val="0"/>
                        </a:spcAft>
                        <a:buNone/>
                      </a:pPr>
                      <a:r>
                        <a:rPr b="1" lang="en" sz="1000"/>
                        <a:t>Line 2</a:t>
                      </a:r>
                      <a:endParaRPr b="1" sz="1000"/>
                    </a:p>
                  </a:txBody>
                  <a:tcPr marT="63500" marB="63500" marR="63500" marL="63500"/>
                </a:tc>
                <a:tc>
                  <a:txBody>
                    <a:bodyPr/>
                    <a:lstStyle/>
                    <a:p>
                      <a:pPr indent="0" lvl="0" marL="0" rtl="0" algn="l">
                        <a:spcBef>
                          <a:spcPts val="0"/>
                        </a:spcBef>
                        <a:spcAft>
                          <a:spcPts val="0"/>
                        </a:spcAft>
                        <a:buNone/>
                      </a:pPr>
                      <a:r>
                        <a:rPr lang="en" sz="1000"/>
                        <a:t>7</a:t>
                      </a:r>
                      <a:endParaRPr sz="1000"/>
                    </a:p>
                  </a:txBody>
                  <a:tcPr marT="63500" marB="63500" marR="63500" marL="63500"/>
                </a:tc>
                <a:tc>
                  <a:txBody>
                    <a:bodyPr/>
                    <a:lstStyle/>
                    <a:p>
                      <a:pPr indent="0" lvl="0" marL="0" rtl="0" algn="l">
                        <a:spcBef>
                          <a:spcPts val="0"/>
                        </a:spcBef>
                        <a:spcAft>
                          <a:spcPts val="0"/>
                        </a:spcAft>
                        <a:buNone/>
                      </a:pPr>
                      <a:r>
                        <a:rPr lang="en" sz="1000"/>
                        <a:t>0.10</a:t>
                      </a:r>
                      <a:endParaRPr sz="1000"/>
                    </a:p>
                  </a:txBody>
                  <a:tcPr marT="63500" marB="63500" marR="63500" marL="63500"/>
                </a:tc>
                <a:tc>
                  <a:txBody>
                    <a:bodyPr/>
                    <a:lstStyle/>
                    <a:p>
                      <a:pPr indent="0" lvl="0" marL="0" rtl="0" algn="l">
                        <a:spcBef>
                          <a:spcPts val="0"/>
                        </a:spcBef>
                        <a:spcAft>
                          <a:spcPts val="0"/>
                        </a:spcAft>
                        <a:buNone/>
                      </a:pPr>
                      <a:r>
                        <a:rPr lang="en" sz="1000"/>
                        <a:t>3027.0</a:t>
                      </a:r>
                      <a:endParaRPr sz="1000"/>
                    </a:p>
                  </a:txBody>
                  <a:tcPr marT="63500" marB="63500" marR="63500" marL="63500"/>
                </a:tc>
                <a:tc>
                  <a:txBody>
                    <a:bodyPr/>
                    <a:lstStyle/>
                    <a:p>
                      <a:pPr indent="0" lvl="0" marL="0" rtl="0" algn="l">
                        <a:spcBef>
                          <a:spcPts val="0"/>
                        </a:spcBef>
                        <a:spcAft>
                          <a:spcPts val="0"/>
                        </a:spcAft>
                        <a:buNone/>
                      </a:pPr>
                      <a:r>
                        <a:rPr lang="en" sz="1000"/>
                        <a:t>43.9</a:t>
                      </a:r>
                      <a:endParaRPr sz="1000"/>
                    </a:p>
                  </a:txBody>
                  <a:tcPr marT="63500" marB="63500" marR="63500" marL="63500"/>
                </a:tc>
              </a:tr>
              <a:tr h="246500">
                <a:tc>
                  <a:txBody>
                    <a:bodyPr/>
                    <a:lstStyle/>
                    <a:p>
                      <a:pPr indent="0" lvl="0" marL="0" rtl="0" algn="l">
                        <a:spcBef>
                          <a:spcPts val="0"/>
                        </a:spcBef>
                        <a:spcAft>
                          <a:spcPts val="0"/>
                        </a:spcAft>
                        <a:buNone/>
                      </a:pPr>
                      <a:r>
                        <a:rPr b="1" lang="en" sz="1000"/>
                        <a:t>Line 3</a:t>
                      </a:r>
                      <a:endParaRPr b="1"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574.1</a:t>
                      </a:r>
                      <a:endParaRPr sz="1000"/>
                    </a:p>
                  </a:txBody>
                  <a:tcPr marT="63500" marB="63500" marR="63500" marL="63500"/>
                </a:tc>
                <a:tc>
                  <a:txBody>
                    <a:bodyPr/>
                    <a:lstStyle/>
                    <a:p>
                      <a:pPr indent="0" lvl="0" marL="0" rtl="0" algn="l">
                        <a:spcBef>
                          <a:spcPts val="0"/>
                        </a:spcBef>
                        <a:spcAft>
                          <a:spcPts val="0"/>
                        </a:spcAft>
                        <a:buNone/>
                      </a:pPr>
                      <a:r>
                        <a:rPr lang="en" sz="1000"/>
                        <a:t>31.9</a:t>
                      </a:r>
                      <a:endParaRPr sz="1000"/>
                    </a:p>
                  </a:txBody>
                  <a:tcPr marT="63500" marB="63500" marR="63500" marL="63500"/>
                </a:tc>
              </a:tr>
              <a:tr h="246500">
                <a:tc>
                  <a:txBody>
                    <a:bodyPr/>
                    <a:lstStyle/>
                    <a:p>
                      <a:pPr indent="0" lvl="0" marL="0" rtl="0" algn="l">
                        <a:spcBef>
                          <a:spcPts val="0"/>
                        </a:spcBef>
                        <a:spcAft>
                          <a:spcPts val="0"/>
                        </a:spcAft>
                        <a:buNone/>
                      </a:pPr>
                      <a:r>
                        <a:rPr b="1" lang="en" sz="1000"/>
                        <a:t>Line 4</a:t>
                      </a:r>
                      <a:endParaRPr b="1"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2228.6</a:t>
                      </a:r>
                      <a:endParaRPr sz="1000"/>
                    </a:p>
                  </a:txBody>
                  <a:tcPr marT="63500" marB="63500" marR="63500" marL="63500"/>
                </a:tc>
                <a:tc>
                  <a:txBody>
                    <a:bodyPr/>
                    <a:lstStyle/>
                    <a:p>
                      <a:pPr indent="0" lvl="0" marL="0" rtl="0" algn="l">
                        <a:spcBef>
                          <a:spcPts val="0"/>
                        </a:spcBef>
                        <a:spcAft>
                          <a:spcPts val="0"/>
                        </a:spcAft>
                        <a:buNone/>
                      </a:pPr>
                      <a:r>
                        <a:rPr lang="en" sz="1000"/>
                        <a:t>43.7</a:t>
                      </a:r>
                      <a:endParaRPr sz="1000"/>
                    </a:p>
                  </a:txBody>
                  <a:tcPr marT="63500" marB="63500" marR="63500" marL="63500"/>
                </a:tc>
              </a:tr>
              <a:tr h="246500">
                <a:tc>
                  <a:txBody>
                    <a:bodyPr/>
                    <a:lstStyle/>
                    <a:p>
                      <a:pPr indent="0" lvl="0" marL="0" rtl="0" algn="l">
                        <a:spcBef>
                          <a:spcPts val="0"/>
                        </a:spcBef>
                        <a:spcAft>
                          <a:spcPts val="0"/>
                        </a:spcAft>
                        <a:buNone/>
                      </a:pPr>
                      <a:r>
                        <a:rPr b="1" lang="en" sz="1000"/>
                        <a:t>Total</a:t>
                      </a:r>
                      <a:endParaRPr b="1" sz="1000"/>
                    </a:p>
                  </a:txBody>
                  <a:tcPr marT="63500" marB="63500" marR="63500" marL="63500"/>
                </a:tc>
                <a:tc>
                  <a:txBody>
                    <a:bodyPr/>
                    <a:lstStyle/>
                    <a:p>
                      <a:pPr indent="0" lvl="0" marL="0" rtl="0" algn="l">
                        <a:spcBef>
                          <a:spcPts val="0"/>
                        </a:spcBef>
                        <a:spcAft>
                          <a:spcPts val="0"/>
                        </a:spcAft>
                        <a:buNone/>
                      </a:pPr>
                      <a:r>
                        <a:rPr lang="en" sz="1000"/>
                        <a:t>246</a:t>
                      </a:r>
                      <a:endParaRPr sz="1000"/>
                    </a:p>
                  </a:txBody>
                  <a:tcPr marT="63500" marB="63500" marR="63500" marL="63500"/>
                </a:tc>
                <a:tc>
                  <a:txBody>
                    <a:bodyPr/>
                    <a:lstStyle/>
                    <a:p>
                      <a:pPr indent="0" lvl="0" marL="0" rtl="0" algn="l">
                        <a:spcBef>
                          <a:spcPts val="0"/>
                        </a:spcBef>
                        <a:spcAft>
                          <a:spcPts val="0"/>
                        </a:spcAft>
                        <a:buNone/>
                      </a:pPr>
                      <a:r>
                        <a:rPr lang="en" sz="1000"/>
                        <a:t>0.98</a:t>
                      </a:r>
                      <a:endParaRPr sz="1000"/>
                    </a:p>
                  </a:txBody>
                  <a:tcPr marT="63500" marB="63500" marR="63500" marL="63500"/>
                </a:tc>
                <a:tc>
                  <a:txBody>
                    <a:bodyPr/>
                    <a:lstStyle/>
                    <a:p>
                      <a:pPr indent="0" lvl="0" marL="0" rtl="0" algn="l">
                        <a:spcBef>
                          <a:spcPts val="0"/>
                        </a:spcBef>
                        <a:spcAft>
                          <a:spcPts val="0"/>
                        </a:spcAft>
                        <a:buNone/>
                      </a:pPr>
                      <a:r>
                        <a:rPr lang="en" sz="1000"/>
                        <a:t>12 221.2</a:t>
                      </a:r>
                      <a:endParaRPr sz="1000"/>
                    </a:p>
                  </a:txBody>
                  <a:tcPr marT="63500" marB="63500" marR="63500" marL="63500"/>
                </a:tc>
                <a:tc>
                  <a:txBody>
                    <a:bodyPr/>
                    <a:lstStyle/>
                    <a:p>
                      <a:pPr indent="0" lvl="0" marL="0" rtl="0" algn="l">
                        <a:spcBef>
                          <a:spcPts val="0"/>
                        </a:spcBef>
                        <a:spcAft>
                          <a:spcPts val="0"/>
                        </a:spcAft>
                        <a:buNone/>
                      </a:pPr>
                      <a:r>
                        <a:rPr lang="en" sz="1000"/>
                        <a:t>48.5</a:t>
                      </a:r>
                      <a:endParaRPr sz="1000"/>
                    </a:p>
                  </a:txBody>
                  <a:tcPr marT="63500" marB="63500" marR="63500" marL="63500"/>
                </a:tc>
              </a:tr>
            </a:tbl>
          </a:graphicData>
        </a:graphic>
      </p:graphicFrame>
      <p:graphicFrame>
        <p:nvGraphicFramePr>
          <p:cNvPr id="78" name="Google Shape;78;p13"/>
          <p:cNvGraphicFramePr/>
          <p:nvPr/>
        </p:nvGraphicFramePr>
        <p:xfrm>
          <a:off x="8495125" y="6128788"/>
          <a:ext cx="3000000" cy="3000000"/>
        </p:xfrm>
        <a:graphic>
          <a:graphicData uri="http://schemas.openxmlformats.org/drawingml/2006/table">
            <a:tbl>
              <a:tblPr>
                <a:noFill/>
                <a:tableStyleId>{91D0B9D6-CFA0-4054-BAF2-E0CB1D19F53C}</a:tableStyleId>
              </a:tblPr>
              <a:tblGrid>
                <a:gridCol w="605850"/>
                <a:gridCol w="1377750"/>
                <a:gridCol w="1387500"/>
                <a:gridCol w="1407100"/>
                <a:gridCol w="1446125"/>
              </a:tblGrid>
              <a:tr h="418975">
                <a:tc>
                  <a:txBody>
                    <a:bodyPr/>
                    <a:lstStyle/>
                    <a:p>
                      <a:pPr indent="0" lvl="0" marL="0" rtl="0" algn="l">
                        <a:spcBef>
                          <a:spcPts val="0"/>
                        </a:spcBef>
                        <a:spcAft>
                          <a:spcPts val="0"/>
                        </a:spcAft>
                        <a:buNone/>
                      </a:pPr>
                      <a:r>
                        <a:t/>
                      </a:r>
                      <a:endParaRPr b="1" sz="1000"/>
                    </a:p>
                  </a:txBody>
                  <a:tcPr marT="63500" marB="63500" marR="63500" marL="63500"/>
                </a:tc>
                <a:tc>
                  <a:txBody>
                    <a:bodyPr/>
                    <a:lstStyle/>
                    <a:p>
                      <a:pPr indent="0" lvl="0" marL="0" rtl="0" algn="l">
                        <a:spcBef>
                          <a:spcPts val="0"/>
                        </a:spcBef>
                        <a:spcAft>
                          <a:spcPts val="0"/>
                        </a:spcAft>
                        <a:buNone/>
                      </a:pPr>
                      <a:r>
                        <a:rPr i="1" lang="en" sz="1000"/>
                        <a:t>Total</a:t>
                      </a:r>
                      <a:endParaRPr i="1" sz="1000"/>
                    </a:p>
                    <a:p>
                      <a:pPr indent="0" lvl="0" marL="0" rtl="0" algn="l">
                        <a:spcBef>
                          <a:spcPts val="0"/>
                        </a:spcBef>
                        <a:spcAft>
                          <a:spcPts val="0"/>
                        </a:spcAft>
                        <a:buNone/>
                      </a:pPr>
                      <a:r>
                        <a:rPr i="1" lang="en" sz="1000"/>
                        <a:t>Lateness (Production days)</a:t>
                      </a:r>
                      <a:endParaRPr i="1" sz="1000"/>
                    </a:p>
                  </a:txBody>
                  <a:tcPr marT="63500" marB="63500" marR="63500" marL="63500"/>
                </a:tc>
                <a:tc>
                  <a:txBody>
                    <a:bodyPr/>
                    <a:lstStyle/>
                    <a:p>
                      <a:pPr indent="0" lvl="0" marL="0" rtl="0" algn="l">
                        <a:spcBef>
                          <a:spcPts val="0"/>
                        </a:spcBef>
                        <a:spcAft>
                          <a:spcPts val="0"/>
                        </a:spcAft>
                        <a:buNone/>
                      </a:pPr>
                      <a:r>
                        <a:rPr i="1" lang="en" sz="1000"/>
                        <a:t>Average Lateness</a:t>
                      </a:r>
                      <a:endParaRPr i="1" sz="1000"/>
                    </a:p>
                    <a:p>
                      <a:pPr indent="0" lvl="0" marL="0" rtl="0" algn="l">
                        <a:spcBef>
                          <a:spcPts val="0"/>
                        </a:spcBef>
                        <a:spcAft>
                          <a:spcPts val="0"/>
                        </a:spcAft>
                        <a:buNone/>
                      </a:pPr>
                      <a:r>
                        <a:rPr i="1" lang="en" sz="1000"/>
                        <a:t>(Production days)</a:t>
                      </a:r>
                      <a:endParaRPr i="1" sz="1000"/>
                    </a:p>
                  </a:txBody>
                  <a:tcPr marT="63500" marB="63500" marR="63500" marL="63500"/>
                </a:tc>
                <a:tc>
                  <a:txBody>
                    <a:bodyPr/>
                    <a:lstStyle/>
                    <a:p>
                      <a:pPr indent="0" lvl="0" marL="0" rtl="0" algn="l">
                        <a:spcBef>
                          <a:spcPts val="0"/>
                        </a:spcBef>
                        <a:spcAft>
                          <a:spcPts val="0"/>
                        </a:spcAft>
                        <a:buNone/>
                      </a:pPr>
                      <a:r>
                        <a:rPr i="1" lang="en" sz="1000"/>
                        <a:t>Process time</a:t>
                      </a:r>
                      <a:endParaRPr i="1" sz="1000"/>
                    </a:p>
                    <a:p>
                      <a:pPr indent="0" lvl="0" marL="0" rtl="0" algn="l">
                        <a:spcBef>
                          <a:spcPts val="0"/>
                        </a:spcBef>
                        <a:spcAft>
                          <a:spcPts val="0"/>
                        </a:spcAft>
                        <a:buNone/>
                      </a:pPr>
                      <a:r>
                        <a:rPr i="1" lang="en" sz="1000"/>
                        <a:t>(Production days) </a:t>
                      </a:r>
                      <a:endParaRPr i="1" sz="1000"/>
                    </a:p>
                  </a:txBody>
                  <a:tcPr marT="63500" marB="63500" marR="63500" marL="63500"/>
                </a:tc>
                <a:tc>
                  <a:txBody>
                    <a:bodyPr/>
                    <a:lstStyle/>
                    <a:p>
                      <a:pPr indent="0" lvl="0" marL="0" rtl="0" algn="l">
                        <a:spcBef>
                          <a:spcPts val="0"/>
                        </a:spcBef>
                        <a:spcAft>
                          <a:spcPts val="0"/>
                        </a:spcAft>
                        <a:buNone/>
                      </a:pPr>
                      <a:r>
                        <a:rPr i="1" lang="en" sz="1000"/>
                        <a:t>Average time in process</a:t>
                      </a:r>
                      <a:endParaRPr i="1" sz="1000"/>
                    </a:p>
                    <a:p>
                      <a:pPr indent="0" lvl="0" marL="0" rtl="0" algn="l">
                        <a:spcBef>
                          <a:spcPts val="0"/>
                        </a:spcBef>
                        <a:spcAft>
                          <a:spcPts val="0"/>
                        </a:spcAft>
                        <a:buNone/>
                      </a:pPr>
                      <a:r>
                        <a:rPr i="1" lang="en" sz="1000"/>
                        <a:t>(Production days)</a:t>
                      </a:r>
                      <a:endParaRPr i="1" sz="1000"/>
                    </a:p>
                  </a:txBody>
                  <a:tcPr marT="63500" marB="63500" marR="63500" marL="63500"/>
                </a:tc>
              </a:tr>
              <a:tr h="200375">
                <a:tc>
                  <a:txBody>
                    <a:bodyPr/>
                    <a:lstStyle/>
                    <a:p>
                      <a:pPr indent="0" lvl="0" marL="0" rtl="0" algn="l">
                        <a:spcBef>
                          <a:spcPts val="0"/>
                        </a:spcBef>
                        <a:spcAft>
                          <a:spcPts val="0"/>
                        </a:spcAft>
                        <a:buNone/>
                      </a:pPr>
                      <a:r>
                        <a:rPr b="1" lang="en" sz="1000"/>
                        <a:t>Line 1</a:t>
                      </a:r>
                      <a:endParaRPr b="1" sz="1000"/>
                    </a:p>
                  </a:txBody>
                  <a:tcPr marT="63500" marB="63500" marR="63500" marL="63500"/>
                </a:tc>
                <a:tc>
                  <a:txBody>
                    <a:bodyPr/>
                    <a:lstStyle/>
                    <a:p>
                      <a:pPr indent="0" lvl="0" marL="0" rtl="0" algn="l">
                        <a:spcBef>
                          <a:spcPts val="0"/>
                        </a:spcBef>
                        <a:spcAft>
                          <a:spcPts val="0"/>
                        </a:spcAft>
                        <a:buNone/>
                      </a:pPr>
                      <a:r>
                        <a:rPr lang="en" sz="1000"/>
                        <a:t>1214</a:t>
                      </a:r>
                      <a:endParaRPr sz="1000"/>
                    </a:p>
                  </a:txBody>
                  <a:tcPr marT="63500" marB="63500" marR="63500" marL="63500"/>
                </a:tc>
                <a:tc>
                  <a:txBody>
                    <a:bodyPr/>
                    <a:lstStyle/>
                    <a:p>
                      <a:pPr indent="0" lvl="0" marL="0" rtl="0" algn="l">
                        <a:spcBef>
                          <a:spcPts val="0"/>
                        </a:spcBef>
                        <a:spcAft>
                          <a:spcPts val="0"/>
                        </a:spcAft>
                        <a:buNone/>
                      </a:pPr>
                      <a:r>
                        <a:rPr lang="en" sz="1000"/>
                        <a:t>9.95</a:t>
                      </a:r>
                      <a:endParaRPr sz="1000"/>
                    </a:p>
                  </a:txBody>
                  <a:tcPr marT="63500" marB="63500" marR="63500" marL="63500"/>
                </a:tc>
                <a:tc>
                  <a:txBody>
                    <a:bodyPr/>
                    <a:lstStyle/>
                    <a:p>
                      <a:pPr indent="0" lvl="0" marL="0" rtl="0" algn="l">
                        <a:spcBef>
                          <a:spcPts val="0"/>
                        </a:spcBef>
                        <a:spcAft>
                          <a:spcPts val="0"/>
                        </a:spcAft>
                        <a:buNone/>
                      </a:pPr>
                      <a:r>
                        <a:rPr lang="en" sz="1000"/>
                        <a:t>5269.2</a:t>
                      </a:r>
                      <a:endParaRPr sz="1000"/>
                    </a:p>
                  </a:txBody>
                  <a:tcPr marT="63500" marB="63500" marR="63500" marL="63500"/>
                </a:tc>
                <a:tc>
                  <a:txBody>
                    <a:bodyPr/>
                    <a:lstStyle/>
                    <a:p>
                      <a:pPr indent="0" lvl="0" marL="0" rtl="0" algn="l">
                        <a:spcBef>
                          <a:spcPts val="0"/>
                        </a:spcBef>
                        <a:spcAft>
                          <a:spcPts val="0"/>
                        </a:spcAft>
                        <a:buNone/>
                      </a:pPr>
                      <a:r>
                        <a:rPr lang="en" sz="1000"/>
                        <a:t>42.8</a:t>
                      </a:r>
                      <a:endParaRPr sz="1000"/>
                    </a:p>
                  </a:txBody>
                  <a:tcPr marT="63500" marB="63500" marR="63500" marL="63500"/>
                </a:tc>
              </a:tr>
              <a:tr h="200375">
                <a:tc>
                  <a:txBody>
                    <a:bodyPr/>
                    <a:lstStyle/>
                    <a:p>
                      <a:pPr indent="0" lvl="0" marL="0" rtl="0" algn="l">
                        <a:spcBef>
                          <a:spcPts val="0"/>
                        </a:spcBef>
                        <a:spcAft>
                          <a:spcPts val="0"/>
                        </a:spcAft>
                        <a:buNone/>
                      </a:pPr>
                      <a:r>
                        <a:rPr b="1" lang="en" sz="1000"/>
                        <a:t>Line 2</a:t>
                      </a:r>
                      <a:endParaRPr b="1" sz="1000"/>
                    </a:p>
                  </a:txBody>
                  <a:tcPr marT="63500" marB="63500" marR="63500" marL="63500"/>
                </a:tc>
                <a:tc>
                  <a:txBody>
                    <a:bodyPr/>
                    <a:lstStyle/>
                    <a:p>
                      <a:pPr indent="0" lvl="0" marL="0" rtl="0" algn="l">
                        <a:spcBef>
                          <a:spcPts val="0"/>
                        </a:spcBef>
                        <a:spcAft>
                          <a:spcPts val="0"/>
                        </a:spcAft>
                        <a:buNone/>
                      </a:pPr>
                      <a:r>
                        <a:rPr lang="en" sz="1000"/>
                        <a:t>362</a:t>
                      </a:r>
                      <a:endParaRPr sz="1000"/>
                    </a:p>
                  </a:txBody>
                  <a:tcPr marT="63500" marB="63500" marR="63500" marL="63500"/>
                </a:tc>
                <a:tc>
                  <a:txBody>
                    <a:bodyPr/>
                    <a:lstStyle/>
                    <a:p>
                      <a:pPr indent="0" lvl="0" marL="0" rtl="0" algn="l">
                        <a:spcBef>
                          <a:spcPts val="0"/>
                        </a:spcBef>
                        <a:spcAft>
                          <a:spcPts val="0"/>
                        </a:spcAft>
                        <a:buNone/>
                      </a:pPr>
                      <a:r>
                        <a:rPr lang="en" sz="1000"/>
                        <a:t>5.25</a:t>
                      </a:r>
                      <a:endParaRPr sz="1000"/>
                    </a:p>
                  </a:txBody>
                  <a:tcPr marT="63500" marB="63500" marR="63500" marL="63500"/>
                </a:tc>
                <a:tc>
                  <a:txBody>
                    <a:bodyPr/>
                    <a:lstStyle/>
                    <a:p>
                      <a:pPr indent="0" lvl="0" marL="0" rtl="0" algn="l">
                        <a:spcBef>
                          <a:spcPts val="0"/>
                        </a:spcBef>
                        <a:spcAft>
                          <a:spcPts val="0"/>
                        </a:spcAft>
                        <a:buNone/>
                      </a:pPr>
                      <a:r>
                        <a:rPr lang="en" sz="1000"/>
                        <a:t>2161.2</a:t>
                      </a:r>
                      <a:endParaRPr sz="1000"/>
                    </a:p>
                  </a:txBody>
                  <a:tcPr marT="63500" marB="63500" marR="63500" marL="63500"/>
                </a:tc>
                <a:tc>
                  <a:txBody>
                    <a:bodyPr/>
                    <a:lstStyle/>
                    <a:p>
                      <a:pPr indent="0" lvl="0" marL="0" rtl="0" algn="l">
                        <a:spcBef>
                          <a:spcPts val="0"/>
                        </a:spcBef>
                        <a:spcAft>
                          <a:spcPts val="0"/>
                        </a:spcAft>
                        <a:buNone/>
                      </a:pPr>
                      <a:r>
                        <a:rPr lang="en" sz="1000"/>
                        <a:t>31.3</a:t>
                      </a:r>
                      <a:endParaRPr sz="1000"/>
                    </a:p>
                  </a:txBody>
                  <a:tcPr marT="63500" marB="63500" marR="63500" marL="63500"/>
                </a:tc>
              </a:tr>
              <a:tr h="200375">
                <a:tc>
                  <a:txBody>
                    <a:bodyPr/>
                    <a:lstStyle/>
                    <a:p>
                      <a:pPr indent="0" lvl="0" marL="0" rtl="0" algn="l">
                        <a:spcBef>
                          <a:spcPts val="0"/>
                        </a:spcBef>
                        <a:spcAft>
                          <a:spcPts val="0"/>
                        </a:spcAft>
                        <a:buNone/>
                      </a:pPr>
                      <a:r>
                        <a:rPr b="1" lang="en" sz="1000"/>
                        <a:t>Line 3</a:t>
                      </a:r>
                      <a:endParaRPr b="1"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400.4</a:t>
                      </a:r>
                      <a:endParaRPr sz="1000"/>
                    </a:p>
                  </a:txBody>
                  <a:tcPr marT="63500" marB="63500" marR="63500" marL="63500"/>
                </a:tc>
                <a:tc>
                  <a:txBody>
                    <a:bodyPr/>
                    <a:lstStyle/>
                    <a:p>
                      <a:pPr indent="0" lvl="0" marL="0" rtl="0" algn="l">
                        <a:spcBef>
                          <a:spcPts val="0"/>
                        </a:spcBef>
                        <a:spcAft>
                          <a:spcPts val="0"/>
                        </a:spcAft>
                        <a:buNone/>
                      </a:pPr>
                      <a:r>
                        <a:rPr lang="en" sz="1000"/>
                        <a:t>22.2</a:t>
                      </a:r>
                      <a:endParaRPr sz="1000"/>
                    </a:p>
                  </a:txBody>
                  <a:tcPr marT="63500" marB="63500" marR="63500" marL="63500"/>
                </a:tc>
              </a:tr>
              <a:tr h="200375">
                <a:tc>
                  <a:txBody>
                    <a:bodyPr/>
                    <a:lstStyle/>
                    <a:p>
                      <a:pPr indent="0" lvl="0" marL="0" rtl="0" algn="l">
                        <a:spcBef>
                          <a:spcPts val="0"/>
                        </a:spcBef>
                        <a:spcAft>
                          <a:spcPts val="0"/>
                        </a:spcAft>
                        <a:buNone/>
                      </a:pPr>
                      <a:r>
                        <a:rPr b="1" lang="en" sz="1000"/>
                        <a:t>Line 4</a:t>
                      </a:r>
                      <a:endParaRPr b="1" sz="1000"/>
                    </a:p>
                  </a:txBody>
                  <a:tcPr marT="63500" marB="63500" marR="63500" marL="63500"/>
                </a:tc>
                <a:tc>
                  <a:txBody>
                    <a:bodyPr/>
                    <a:lstStyle/>
                    <a:p>
                      <a:pPr indent="0" lvl="0" marL="0" rtl="0" algn="l">
                        <a:spcBef>
                          <a:spcPts val="0"/>
                        </a:spcBef>
                        <a:spcAft>
                          <a:spcPts val="0"/>
                        </a:spcAft>
                        <a:buNone/>
                      </a:pPr>
                      <a:r>
                        <a:rPr lang="en" sz="1000"/>
                        <a:t>102</a:t>
                      </a:r>
                      <a:endParaRPr sz="1000"/>
                    </a:p>
                  </a:txBody>
                  <a:tcPr marT="63500" marB="63500" marR="63500" marL="63500"/>
                </a:tc>
                <a:tc>
                  <a:txBody>
                    <a:bodyPr/>
                    <a:lstStyle/>
                    <a:p>
                      <a:pPr indent="0" lvl="0" marL="0" rtl="0" algn="l">
                        <a:spcBef>
                          <a:spcPts val="0"/>
                        </a:spcBef>
                        <a:spcAft>
                          <a:spcPts val="0"/>
                        </a:spcAft>
                        <a:buNone/>
                      </a:pPr>
                      <a:r>
                        <a:rPr lang="en" sz="1000"/>
                        <a:t>1.48</a:t>
                      </a:r>
                      <a:endParaRPr sz="1000"/>
                    </a:p>
                  </a:txBody>
                  <a:tcPr marT="63500" marB="63500" marR="63500" marL="63500"/>
                </a:tc>
                <a:tc>
                  <a:txBody>
                    <a:bodyPr/>
                    <a:lstStyle/>
                    <a:p>
                      <a:pPr indent="0" lvl="0" marL="0" rtl="0" algn="l">
                        <a:spcBef>
                          <a:spcPts val="0"/>
                        </a:spcBef>
                        <a:spcAft>
                          <a:spcPts val="0"/>
                        </a:spcAft>
                        <a:buNone/>
                      </a:pPr>
                      <a:r>
                        <a:rPr lang="en" sz="1000"/>
                        <a:t>1777.3</a:t>
                      </a:r>
                      <a:endParaRPr sz="1000"/>
                    </a:p>
                  </a:txBody>
                  <a:tcPr marT="63500" marB="63500" marR="63500" marL="63500"/>
                </a:tc>
                <a:tc>
                  <a:txBody>
                    <a:bodyPr/>
                    <a:lstStyle/>
                    <a:p>
                      <a:pPr indent="0" lvl="0" marL="0" rtl="0" algn="l">
                        <a:spcBef>
                          <a:spcPts val="0"/>
                        </a:spcBef>
                        <a:spcAft>
                          <a:spcPts val="0"/>
                        </a:spcAft>
                        <a:buNone/>
                      </a:pPr>
                      <a:r>
                        <a:rPr lang="en" sz="1000"/>
                        <a:t>34.8</a:t>
                      </a:r>
                      <a:endParaRPr sz="1000"/>
                    </a:p>
                  </a:txBody>
                  <a:tcPr marT="63500" marB="63500" marR="63500" marL="63500"/>
                </a:tc>
              </a:tr>
              <a:tr h="200375">
                <a:tc>
                  <a:txBody>
                    <a:bodyPr/>
                    <a:lstStyle/>
                    <a:p>
                      <a:pPr indent="0" lvl="0" marL="0" rtl="0" algn="l">
                        <a:spcBef>
                          <a:spcPts val="0"/>
                        </a:spcBef>
                        <a:spcAft>
                          <a:spcPts val="0"/>
                        </a:spcAft>
                        <a:buNone/>
                      </a:pPr>
                      <a:r>
                        <a:rPr b="1" lang="en" sz="1000"/>
                        <a:t>Total</a:t>
                      </a:r>
                      <a:endParaRPr b="1" sz="1000"/>
                    </a:p>
                  </a:txBody>
                  <a:tcPr marT="63500" marB="63500" marR="63500" marL="63500"/>
                </a:tc>
                <a:tc>
                  <a:txBody>
                    <a:bodyPr/>
                    <a:lstStyle/>
                    <a:p>
                      <a:pPr indent="0" lvl="0" marL="0" rtl="0" algn="l">
                        <a:spcBef>
                          <a:spcPts val="0"/>
                        </a:spcBef>
                        <a:spcAft>
                          <a:spcPts val="0"/>
                        </a:spcAft>
                        <a:buNone/>
                      </a:pPr>
                      <a:r>
                        <a:rPr lang="en" sz="1000"/>
                        <a:t>1678</a:t>
                      </a:r>
                      <a:endParaRPr sz="1000"/>
                    </a:p>
                  </a:txBody>
                  <a:tcPr marT="63500" marB="63500" marR="63500" marL="63500"/>
                </a:tc>
                <a:tc>
                  <a:txBody>
                    <a:bodyPr/>
                    <a:lstStyle/>
                    <a:p>
                      <a:pPr indent="0" lvl="0" marL="0" rtl="0" algn="l">
                        <a:spcBef>
                          <a:spcPts val="0"/>
                        </a:spcBef>
                        <a:spcAft>
                          <a:spcPts val="0"/>
                        </a:spcAft>
                        <a:buNone/>
                      </a:pPr>
                      <a:r>
                        <a:rPr lang="en" sz="1000"/>
                        <a:t>6.66</a:t>
                      </a:r>
                      <a:endParaRPr sz="1000"/>
                    </a:p>
                  </a:txBody>
                  <a:tcPr marT="63500" marB="63500" marR="63500" marL="63500"/>
                </a:tc>
                <a:tc>
                  <a:txBody>
                    <a:bodyPr/>
                    <a:lstStyle/>
                    <a:p>
                      <a:pPr indent="0" lvl="0" marL="0" rtl="0" algn="l">
                        <a:spcBef>
                          <a:spcPts val="0"/>
                        </a:spcBef>
                        <a:spcAft>
                          <a:spcPts val="0"/>
                        </a:spcAft>
                        <a:buNone/>
                      </a:pPr>
                      <a:r>
                        <a:rPr lang="en" sz="1000"/>
                        <a:t>9608.1</a:t>
                      </a:r>
                      <a:endParaRPr sz="1000"/>
                    </a:p>
                  </a:txBody>
                  <a:tcPr marT="63500" marB="63500" marR="63500" marL="63500"/>
                </a:tc>
                <a:tc>
                  <a:txBody>
                    <a:bodyPr/>
                    <a:lstStyle/>
                    <a:p>
                      <a:pPr indent="0" lvl="0" marL="0" rtl="0" algn="l">
                        <a:spcBef>
                          <a:spcPts val="0"/>
                        </a:spcBef>
                        <a:spcAft>
                          <a:spcPts val="0"/>
                        </a:spcAft>
                        <a:buNone/>
                      </a:pPr>
                      <a:r>
                        <a:rPr lang="en" sz="1000"/>
                        <a:t>38.1</a:t>
                      </a:r>
                      <a:endParaRPr sz="1000"/>
                    </a:p>
                  </a:txBody>
                  <a:tcPr marT="63500" marB="63500" marR="63500" marL="63500"/>
                </a:tc>
              </a:tr>
            </a:tbl>
          </a:graphicData>
        </a:graphic>
      </p:graphicFrame>
      <p:sp>
        <p:nvSpPr>
          <p:cNvPr id="79" name="Google Shape;79;p13"/>
          <p:cNvSpPr txBox="1"/>
          <p:nvPr/>
        </p:nvSpPr>
        <p:spPr>
          <a:xfrm>
            <a:off x="8361375" y="7779100"/>
            <a:ext cx="6726300" cy="2700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t>Line 1 has high lateness and this is caused by the large amount of orders with a due date in the beginning of august. The machine which is responsible for this problem is the assembly table. In the end, everything is still finished in the predetermined four month period. This lateness can be reduced by adding another assembly table to the now two assembly tables. This will increase the cost and the time where the assembly tables are not used but significantly decreases the total lateness to 7 days with a average of 0.057 for the due date and 1199 </a:t>
            </a:r>
            <a:r>
              <a:rPr lang="en" sz="1200">
                <a:solidFill>
                  <a:schemeClr val="dk1"/>
                </a:solidFill>
              </a:rPr>
              <a:t>days with a average of 9.83 for the shortest operation time. Sequencing is chosen to be by due date as the lateness of s</a:t>
            </a:r>
            <a:r>
              <a:rPr lang="en" sz="1200">
                <a:solidFill>
                  <a:schemeClr val="dk1"/>
                </a:solidFill>
              </a:rPr>
              <a:t>equencing on order size is unacceptable even though the process time is better.</a:t>
            </a:r>
            <a:endParaRPr i="1" sz="1200"/>
          </a:p>
          <a:p>
            <a:pPr indent="0" lvl="0" marL="0" rtl="0" algn="l">
              <a:lnSpc>
                <a:spcPct val="115000"/>
              </a:lnSpc>
              <a:spcBef>
                <a:spcPts val="0"/>
              </a:spcBef>
              <a:spcAft>
                <a:spcPts val="0"/>
              </a:spcAft>
              <a:buNone/>
            </a:pPr>
            <a:r>
              <a:t/>
            </a:r>
            <a:endParaRPr sz="1200"/>
          </a:p>
        </p:txBody>
      </p:sp>
      <p:sp>
        <p:nvSpPr>
          <p:cNvPr id="80" name="Google Shape;80;p13"/>
          <p:cNvSpPr txBox="1"/>
          <p:nvPr/>
        </p:nvSpPr>
        <p:spPr>
          <a:xfrm>
            <a:off x="8453338" y="3464350"/>
            <a:ext cx="411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Sequencing on due date</a:t>
            </a:r>
            <a:endParaRPr b="1" sz="1200"/>
          </a:p>
        </p:txBody>
      </p:sp>
      <p:sp>
        <p:nvSpPr>
          <p:cNvPr id="81" name="Google Shape;81;p13"/>
          <p:cNvSpPr txBox="1"/>
          <p:nvPr/>
        </p:nvSpPr>
        <p:spPr>
          <a:xfrm>
            <a:off x="8453338" y="5761575"/>
            <a:ext cx="411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Sequencing on order size</a:t>
            </a:r>
            <a:endParaRPr b="1" sz="1300"/>
          </a:p>
        </p:txBody>
      </p:sp>
      <p:graphicFrame>
        <p:nvGraphicFramePr>
          <p:cNvPr id="82" name="Google Shape;82;p13"/>
          <p:cNvGraphicFramePr/>
          <p:nvPr/>
        </p:nvGraphicFramePr>
        <p:xfrm>
          <a:off x="8495075" y="1776488"/>
          <a:ext cx="3000000" cy="3000000"/>
        </p:xfrm>
        <a:graphic>
          <a:graphicData uri="http://schemas.openxmlformats.org/drawingml/2006/table">
            <a:tbl>
              <a:tblPr>
                <a:noFill/>
                <a:tableStyleId>{91D0B9D6-CFA0-4054-BAF2-E0CB1D19F53C}</a:tableStyleId>
              </a:tblPr>
              <a:tblGrid>
                <a:gridCol w="691600"/>
                <a:gridCol w="691600"/>
                <a:gridCol w="691600"/>
                <a:gridCol w="691600"/>
                <a:gridCol w="691600"/>
                <a:gridCol w="691600"/>
                <a:gridCol w="691600"/>
                <a:gridCol w="691600"/>
                <a:gridCol w="691600"/>
              </a:tblGrid>
              <a:tr h="257025">
                <a:tc>
                  <a:txBody>
                    <a:bodyPr/>
                    <a:lstStyle/>
                    <a:p>
                      <a:pPr indent="0" lvl="0" marL="0" rtl="0" algn="l">
                        <a:spcBef>
                          <a:spcPts val="0"/>
                        </a:spcBef>
                        <a:spcAft>
                          <a:spcPts val="0"/>
                        </a:spcAft>
                        <a:buNone/>
                      </a:pPr>
                      <a:r>
                        <a:t/>
                      </a:r>
                      <a:endParaRPr b="1" sz="1000"/>
                    </a:p>
                  </a:txBody>
                  <a:tcPr marT="63500" marB="63500" marR="63500" marL="63500"/>
                </a:tc>
                <a:tc>
                  <a:txBody>
                    <a:bodyPr/>
                    <a:lstStyle/>
                    <a:p>
                      <a:pPr indent="0" lvl="0" marL="0" rtl="0" algn="l">
                        <a:spcBef>
                          <a:spcPts val="0"/>
                        </a:spcBef>
                        <a:spcAft>
                          <a:spcPts val="0"/>
                        </a:spcAft>
                        <a:buNone/>
                      </a:pPr>
                      <a:r>
                        <a:rPr b="1" lang="en" sz="1000"/>
                        <a:t>SM</a:t>
                      </a:r>
                      <a:endParaRPr b="1" sz="1000"/>
                    </a:p>
                  </a:txBody>
                  <a:tcPr marT="63500" marB="63500" marR="63500" marL="63500"/>
                </a:tc>
                <a:tc>
                  <a:txBody>
                    <a:bodyPr/>
                    <a:lstStyle/>
                    <a:p>
                      <a:pPr indent="0" lvl="0" marL="0" rtl="0" algn="l">
                        <a:spcBef>
                          <a:spcPts val="0"/>
                        </a:spcBef>
                        <a:spcAft>
                          <a:spcPts val="0"/>
                        </a:spcAft>
                        <a:buNone/>
                      </a:pPr>
                      <a:r>
                        <a:rPr b="1" lang="en" sz="1000"/>
                        <a:t>TM</a:t>
                      </a:r>
                      <a:endParaRPr b="1" sz="1000"/>
                    </a:p>
                  </a:txBody>
                  <a:tcPr marT="63500" marB="63500" marR="63500" marL="63500"/>
                </a:tc>
                <a:tc>
                  <a:txBody>
                    <a:bodyPr/>
                    <a:lstStyle/>
                    <a:p>
                      <a:pPr indent="0" lvl="0" marL="0" rtl="0" algn="l">
                        <a:spcBef>
                          <a:spcPts val="0"/>
                        </a:spcBef>
                        <a:spcAft>
                          <a:spcPts val="0"/>
                        </a:spcAft>
                        <a:buNone/>
                      </a:pPr>
                      <a:r>
                        <a:rPr b="1" lang="en" sz="1000"/>
                        <a:t>MM</a:t>
                      </a:r>
                      <a:endParaRPr b="1" sz="1000"/>
                    </a:p>
                  </a:txBody>
                  <a:tcPr marT="63500" marB="63500" marR="63500" marL="63500"/>
                </a:tc>
                <a:tc>
                  <a:txBody>
                    <a:bodyPr/>
                    <a:lstStyle/>
                    <a:p>
                      <a:pPr indent="0" lvl="0" marL="0" rtl="0" algn="l">
                        <a:spcBef>
                          <a:spcPts val="0"/>
                        </a:spcBef>
                        <a:spcAft>
                          <a:spcPts val="0"/>
                        </a:spcAft>
                        <a:buNone/>
                      </a:pPr>
                      <a:r>
                        <a:rPr b="1" lang="en" sz="1000"/>
                        <a:t>MC</a:t>
                      </a:r>
                      <a:endParaRPr b="1" sz="1000"/>
                    </a:p>
                  </a:txBody>
                  <a:tcPr marT="63500" marB="63500" marR="63500" marL="63500"/>
                </a:tc>
                <a:tc>
                  <a:txBody>
                    <a:bodyPr/>
                    <a:lstStyle/>
                    <a:p>
                      <a:pPr indent="0" lvl="0" marL="0" rtl="0" algn="l">
                        <a:spcBef>
                          <a:spcPts val="0"/>
                        </a:spcBef>
                        <a:spcAft>
                          <a:spcPts val="0"/>
                        </a:spcAft>
                        <a:buNone/>
                      </a:pPr>
                      <a:r>
                        <a:rPr b="1" lang="en" sz="1000"/>
                        <a:t>DM</a:t>
                      </a:r>
                      <a:endParaRPr b="1" sz="1000"/>
                    </a:p>
                  </a:txBody>
                  <a:tcPr marT="63500" marB="63500" marR="63500" marL="63500"/>
                </a:tc>
                <a:tc>
                  <a:txBody>
                    <a:bodyPr/>
                    <a:lstStyle/>
                    <a:p>
                      <a:pPr indent="0" lvl="0" marL="0" rtl="0" algn="l">
                        <a:spcBef>
                          <a:spcPts val="0"/>
                        </a:spcBef>
                        <a:spcAft>
                          <a:spcPts val="0"/>
                        </a:spcAft>
                        <a:buNone/>
                      </a:pPr>
                      <a:r>
                        <a:rPr b="1" lang="en" sz="1000"/>
                        <a:t>GM</a:t>
                      </a:r>
                      <a:endParaRPr b="1" sz="1000"/>
                    </a:p>
                  </a:txBody>
                  <a:tcPr marT="63500" marB="63500" marR="63500" marL="63500"/>
                </a:tc>
                <a:tc>
                  <a:txBody>
                    <a:bodyPr/>
                    <a:lstStyle/>
                    <a:p>
                      <a:pPr indent="0" lvl="0" marL="0" rtl="0" algn="l">
                        <a:spcBef>
                          <a:spcPts val="0"/>
                        </a:spcBef>
                        <a:spcAft>
                          <a:spcPts val="0"/>
                        </a:spcAft>
                        <a:buNone/>
                      </a:pPr>
                      <a:r>
                        <a:rPr b="1" lang="en" sz="1000"/>
                        <a:t>CMM</a:t>
                      </a:r>
                      <a:endParaRPr b="1" sz="1000"/>
                    </a:p>
                  </a:txBody>
                  <a:tcPr marT="63500" marB="63500" marR="63500" marL="63500"/>
                </a:tc>
                <a:tc>
                  <a:txBody>
                    <a:bodyPr/>
                    <a:lstStyle/>
                    <a:p>
                      <a:pPr indent="0" lvl="0" marL="0" rtl="0" algn="l">
                        <a:spcBef>
                          <a:spcPts val="0"/>
                        </a:spcBef>
                        <a:spcAft>
                          <a:spcPts val="0"/>
                        </a:spcAft>
                        <a:buNone/>
                      </a:pPr>
                      <a:r>
                        <a:rPr b="1" lang="en" sz="1000"/>
                        <a:t>A</a:t>
                      </a:r>
                      <a:endParaRPr b="1" sz="1000"/>
                    </a:p>
                  </a:txBody>
                  <a:tcPr marT="63500" marB="63500" marR="63500" marL="63500"/>
                </a:tc>
              </a:tr>
              <a:tr h="257025">
                <a:tc>
                  <a:txBody>
                    <a:bodyPr/>
                    <a:lstStyle/>
                    <a:p>
                      <a:pPr indent="0" lvl="0" marL="0" rtl="0" algn="l">
                        <a:spcBef>
                          <a:spcPts val="0"/>
                        </a:spcBef>
                        <a:spcAft>
                          <a:spcPts val="0"/>
                        </a:spcAft>
                        <a:buNone/>
                      </a:pPr>
                      <a:r>
                        <a:rPr b="1" lang="en" sz="1000"/>
                        <a:t>Line 1</a:t>
                      </a:r>
                      <a:endParaRPr b="1" sz="1000"/>
                    </a:p>
                  </a:txBody>
                  <a:tcPr marT="63500" marB="63500" marR="63500" marL="63500"/>
                </a:tc>
                <a:tc>
                  <a:txBody>
                    <a:bodyPr/>
                    <a:lstStyle/>
                    <a:p>
                      <a:pPr indent="0" lvl="0" marL="0" rtl="0" algn="l">
                        <a:spcBef>
                          <a:spcPts val="0"/>
                        </a:spcBef>
                        <a:spcAft>
                          <a:spcPts val="0"/>
                        </a:spcAft>
                        <a:buNone/>
                      </a:pPr>
                      <a:r>
                        <a:rPr lang="en" sz="1000"/>
                        <a:t>2</a:t>
                      </a:r>
                      <a:endParaRPr sz="1000"/>
                    </a:p>
                  </a:txBody>
                  <a:tcPr marT="63500" marB="63500" marR="63500" marL="63500"/>
                </a:tc>
                <a:tc>
                  <a:txBody>
                    <a:bodyPr/>
                    <a:lstStyle/>
                    <a:p>
                      <a:pPr indent="0" lvl="0" marL="0" rtl="0" algn="l">
                        <a:spcBef>
                          <a:spcPts val="0"/>
                        </a:spcBef>
                        <a:spcAft>
                          <a:spcPts val="0"/>
                        </a:spcAft>
                        <a:buNone/>
                      </a:pPr>
                      <a:r>
                        <a:rPr lang="en" sz="1000"/>
                        <a:t>3</a:t>
                      </a:r>
                      <a:endParaRPr sz="1000"/>
                    </a:p>
                  </a:txBody>
                  <a:tcPr marT="63500" marB="63500" marR="63500" marL="63500"/>
                </a:tc>
                <a:tc>
                  <a:txBody>
                    <a:bodyPr/>
                    <a:lstStyle/>
                    <a:p>
                      <a:pPr indent="0" lvl="0" marL="0" rtl="0" algn="l">
                        <a:spcBef>
                          <a:spcPts val="0"/>
                        </a:spcBef>
                        <a:spcAft>
                          <a:spcPts val="0"/>
                        </a:spcAft>
                        <a:buNone/>
                      </a:pPr>
                      <a:r>
                        <a:rPr lang="en" sz="1000"/>
                        <a:t>3</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1</a:t>
                      </a:r>
                      <a:endParaRPr sz="1000"/>
                    </a:p>
                  </a:txBody>
                  <a:tcPr marT="63500" marB="63500" marR="63500" marL="63500"/>
                </a:tc>
                <a:tc>
                  <a:txBody>
                    <a:bodyPr/>
                    <a:lstStyle/>
                    <a:p>
                      <a:pPr indent="0" lvl="0" marL="0" rtl="0" algn="l">
                        <a:spcBef>
                          <a:spcPts val="0"/>
                        </a:spcBef>
                        <a:spcAft>
                          <a:spcPts val="0"/>
                        </a:spcAft>
                        <a:buNone/>
                      </a:pPr>
                      <a:r>
                        <a:rPr lang="en" sz="1000"/>
                        <a:t>3</a:t>
                      </a:r>
                      <a:endParaRPr sz="1000"/>
                    </a:p>
                  </a:txBody>
                  <a:tcPr marT="63500" marB="63500" marR="63500" marL="63500"/>
                </a:tc>
                <a:tc>
                  <a:txBody>
                    <a:bodyPr/>
                    <a:lstStyle/>
                    <a:p>
                      <a:pPr indent="0" lvl="0" marL="0" rtl="0" algn="l">
                        <a:spcBef>
                          <a:spcPts val="0"/>
                        </a:spcBef>
                        <a:spcAft>
                          <a:spcPts val="0"/>
                        </a:spcAft>
                        <a:buNone/>
                      </a:pPr>
                      <a:r>
                        <a:rPr lang="en" sz="1000"/>
                        <a:t>1</a:t>
                      </a:r>
                      <a:endParaRPr sz="1000"/>
                    </a:p>
                  </a:txBody>
                  <a:tcPr marT="63500" marB="63500" marR="63500" marL="63500"/>
                </a:tc>
                <a:tc>
                  <a:txBody>
                    <a:bodyPr/>
                    <a:lstStyle/>
                    <a:p>
                      <a:pPr indent="0" lvl="0" marL="0" rtl="0" algn="l">
                        <a:spcBef>
                          <a:spcPts val="0"/>
                        </a:spcBef>
                        <a:spcAft>
                          <a:spcPts val="0"/>
                        </a:spcAft>
                        <a:buNone/>
                      </a:pPr>
                      <a:r>
                        <a:rPr lang="en" sz="1000"/>
                        <a:t>2</a:t>
                      </a:r>
                      <a:endParaRPr sz="1000"/>
                    </a:p>
                  </a:txBody>
                  <a:tcPr marT="63500" marB="63500" marR="63500" marL="63500"/>
                </a:tc>
              </a:tr>
              <a:tr h="257025">
                <a:tc>
                  <a:txBody>
                    <a:bodyPr/>
                    <a:lstStyle/>
                    <a:p>
                      <a:pPr indent="0" lvl="0" marL="0" rtl="0" algn="l">
                        <a:spcBef>
                          <a:spcPts val="0"/>
                        </a:spcBef>
                        <a:spcAft>
                          <a:spcPts val="0"/>
                        </a:spcAft>
                        <a:buNone/>
                      </a:pPr>
                      <a:r>
                        <a:rPr b="1" lang="en" sz="1000"/>
                        <a:t>Line 2</a:t>
                      </a:r>
                      <a:endParaRPr b="1" sz="1000"/>
                    </a:p>
                  </a:txBody>
                  <a:tcPr marT="63500" marB="63500" marR="63500" marL="63500"/>
                </a:tc>
                <a:tc>
                  <a:txBody>
                    <a:bodyPr/>
                    <a:lstStyle/>
                    <a:p>
                      <a:pPr indent="0" lvl="0" marL="0" rtl="0" algn="l">
                        <a:spcBef>
                          <a:spcPts val="0"/>
                        </a:spcBef>
                        <a:spcAft>
                          <a:spcPts val="0"/>
                        </a:spcAft>
                        <a:buNone/>
                      </a:pPr>
                      <a:r>
                        <a:rPr lang="en" sz="1000"/>
                        <a:t>1</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3</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2</a:t>
                      </a:r>
                      <a:endParaRPr sz="1000"/>
                    </a:p>
                  </a:txBody>
                  <a:tcPr marT="63500" marB="63500" marR="63500" marL="63500"/>
                </a:tc>
                <a:tc>
                  <a:txBody>
                    <a:bodyPr/>
                    <a:lstStyle/>
                    <a:p>
                      <a:pPr indent="0" lvl="0" marL="0" rtl="0" algn="l">
                        <a:spcBef>
                          <a:spcPts val="0"/>
                        </a:spcBef>
                        <a:spcAft>
                          <a:spcPts val="0"/>
                        </a:spcAft>
                        <a:buNone/>
                      </a:pPr>
                      <a:r>
                        <a:rPr lang="en" sz="1000"/>
                        <a:t>1</a:t>
                      </a:r>
                      <a:endParaRPr sz="1000"/>
                    </a:p>
                  </a:txBody>
                  <a:tcPr marT="63500" marB="63500" marR="63500" marL="63500"/>
                </a:tc>
                <a:tc>
                  <a:txBody>
                    <a:bodyPr/>
                    <a:lstStyle/>
                    <a:p>
                      <a:pPr indent="0" lvl="0" marL="0" rtl="0" algn="l">
                        <a:spcBef>
                          <a:spcPts val="0"/>
                        </a:spcBef>
                        <a:spcAft>
                          <a:spcPts val="0"/>
                        </a:spcAft>
                        <a:buNone/>
                      </a:pPr>
                      <a:r>
                        <a:rPr lang="en" sz="1000"/>
                        <a:t>2</a:t>
                      </a:r>
                      <a:endParaRPr sz="1000"/>
                    </a:p>
                  </a:txBody>
                  <a:tcPr marT="63500" marB="63500" marR="63500" marL="63500"/>
                </a:tc>
              </a:tr>
              <a:tr h="257025">
                <a:tc>
                  <a:txBody>
                    <a:bodyPr/>
                    <a:lstStyle/>
                    <a:p>
                      <a:pPr indent="0" lvl="0" marL="0" rtl="0" algn="l">
                        <a:spcBef>
                          <a:spcPts val="0"/>
                        </a:spcBef>
                        <a:spcAft>
                          <a:spcPts val="0"/>
                        </a:spcAft>
                        <a:buNone/>
                      </a:pPr>
                      <a:r>
                        <a:rPr b="1" lang="en" sz="1000"/>
                        <a:t>Line 3</a:t>
                      </a:r>
                      <a:endParaRPr b="1" sz="1000"/>
                    </a:p>
                  </a:txBody>
                  <a:tcPr marT="63500" marB="63500" marR="63500" marL="63500"/>
                </a:tc>
                <a:tc>
                  <a:txBody>
                    <a:bodyPr/>
                    <a:lstStyle/>
                    <a:p>
                      <a:pPr indent="0" lvl="0" marL="0" rtl="0" algn="l">
                        <a:spcBef>
                          <a:spcPts val="0"/>
                        </a:spcBef>
                        <a:spcAft>
                          <a:spcPts val="0"/>
                        </a:spcAft>
                        <a:buNone/>
                      </a:pPr>
                      <a:r>
                        <a:rPr lang="en" sz="1000"/>
                        <a:t>2</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3</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2</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1</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r>
              <a:tr h="257025">
                <a:tc>
                  <a:txBody>
                    <a:bodyPr/>
                    <a:lstStyle/>
                    <a:p>
                      <a:pPr indent="0" lvl="0" marL="0" rtl="0" algn="l">
                        <a:spcBef>
                          <a:spcPts val="0"/>
                        </a:spcBef>
                        <a:spcAft>
                          <a:spcPts val="0"/>
                        </a:spcAft>
                        <a:buNone/>
                      </a:pPr>
                      <a:r>
                        <a:rPr b="1" lang="en" sz="1000"/>
                        <a:t>Line 4</a:t>
                      </a:r>
                      <a:endParaRPr b="1" sz="1000"/>
                    </a:p>
                  </a:txBody>
                  <a:tcPr marT="63500" marB="63500" marR="63500" marL="63500"/>
                </a:tc>
                <a:tc>
                  <a:txBody>
                    <a:bodyPr/>
                    <a:lstStyle/>
                    <a:p>
                      <a:pPr indent="0" lvl="0" marL="0" rtl="0" algn="l">
                        <a:spcBef>
                          <a:spcPts val="0"/>
                        </a:spcBef>
                        <a:spcAft>
                          <a:spcPts val="0"/>
                        </a:spcAft>
                        <a:buNone/>
                      </a:pPr>
                      <a:r>
                        <a:rPr lang="en" sz="1000"/>
                        <a:t>1</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2</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2</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0</a:t>
                      </a:r>
                      <a:endParaRPr sz="1000"/>
                    </a:p>
                  </a:txBody>
                  <a:tcPr marT="63500" marB="63500" marR="63500" marL="63500"/>
                </a:tc>
                <a:tc>
                  <a:txBody>
                    <a:bodyPr/>
                    <a:lstStyle/>
                    <a:p>
                      <a:pPr indent="0" lvl="0" marL="0" rtl="0" algn="l">
                        <a:spcBef>
                          <a:spcPts val="0"/>
                        </a:spcBef>
                        <a:spcAft>
                          <a:spcPts val="0"/>
                        </a:spcAft>
                        <a:buNone/>
                      </a:pPr>
                      <a:r>
                        <a:rPr lang="en" sz="1000"/>
                        <a:t>1</a:t>
                      </a:r>
                      <a:endParaRPr sz="1000"/>
                    </a:p>
                  </a:txBody>
                  <a:tcPr marT="63500" marB="63500" marR="63500" marL="63500"/>
                </a:tc>
              </a:tr>
              <a:tr h="257025">
                <a:tc>
                  <a:txBody>
                    <a:bodyPr/>
                    <a:lstStyle/>
                    <a:p>
                      <a:pPr indent="0" lvl="0" marL="0" rtl="0" algn="l">
                        <a:spcBef>
                          <a:spcPts val="0"/>
                        </a:spcBef>
                        <a:spcAft>
                          <a:spcPts val="0"/>
                        </a:spcAft>
                        <a:buNone/>
                      </a:pPr>
                      <a:r>
                        <a:rPr b="1" lang="en" sz="1000"/>
                        <a:t>Total</a:t>
                      </a:r>
                      <a:endParaRPr b="1" sz="1000"/>
                    </a:p>
                  </a:txBody>
                  <a:tcPr marT="63500" marB="63500" marR="63500" marL="63500"/>
                </a:tc>
                <a:tc>
                  <a:txBody>
                    <a:bodyPr/>
                    <a:lstStyle/>
                    <a:p>
                      <a:pPr indent="0" lvl="0" marL="0" rtl="0" algn="l">
                        <a:spcBef>
                          <a:spcPts val="0"/>
                        </a:spcBef>
                        <a:spcAft>
                          <a:spcPts val="0"/>
                        </a:spcAft>
                        <a:buNone/>
                      </a:pPr>
                      <a:r>
                        <a:rPr lang="en" sz="1000"/>
                        <a:t>6</a:t>
                      </a:r>
                      <a:endParaRPr sz="1000"/>
                    </a:p>
                  </a:txBody>
                  <a:tcPr marT="63500" marB="63500" marR="63500" marL="63500"/>
                </a:tc>
                <a:tc>
                  <a:txBody>
                    <a:bodyPr/>
                    <a:lstStyle/>
                    <a:p>
                      <a:pPr indent="0" lvl="0" marL="0" rtl="0" algn="l">
                        <a:spcBef>
                          <a:spcPts val="0"/>
                        </a:spcBef>
                        <a:spcAft>
                          <a:spcPts val="0"/>
                        </a:spcAft>
                        <a:buNone/>
                      </a:pPr>
                      <a:r>
                        <a:rPr lang="en" sz="1000"/>
                        <a:t>3</a:t>
                      </a:r>
                      <a:endParaRPr sz="1000"/>
                    </a:p>
                  </a:txBody>
                  <a:tcPr marT="63500" marB="63500" marR="63500" marL="63500"/>
                </a:tc>
                <a:tc>
                  <a:txBody>
                    <a:bodyPr/>
                    <a:lstStyle/>
                    <a:p>
                      <a:pPr indent="0" lvl="0" marL="0" rtl="0" algn="l">
                        <a:spcBef>
                          <a:spcPts val="0"/>
                        </a:spcBef>
                        <a:spcAft>
                          <a:spcPts val="0"/>
                        </a:spcAft>
                        <a:buNone/>
                      </a:pPr>
                      <a:r>
                        <a:rPr lang="en" sz="1000"/>
                        <a:t>8</a:t>
                      </a:r>
                      <a:endParaRPr sz="1000"/>
                    </a:p>
                  </a:txBody>
                  <a:tcPr marT="63500" marB="63500" marR="63500" marL="63500"/>
                </a:tc>
                <a:tc>
                  <a:txBody>
                    <a:bodyPr/>
                    <a:lstStyle/>
                    <a:p>
                      <a:pPr indent="0" lvl="0" marL="0" rtl="0" algn="l">
                        <a:spcBef>
                          <a:spcPts val="0"/>
                        </a:spcBef>
                        <a:spcAft>
                          <a:spcPts val="0"/>
                        </a:spcAft>
                        <a:buNone/>
                      </a:pPr>
                      <a:r>
                        <a:rPr lang="en" sz="1000"/>
                        <a:t>3</a:t>
                      </a:r>
                      <a:endParaRPr sz="1000"/>
                    </a:p>
                  </a:txBody>
                  <a:tcPr marT="63500" marB="63500" marR="63500" marL="63500"/>
                </a:tc>
                <a:tc>
                  <a:txBody>
                    <a:bodyPr/>
                    <a:lstStyle/>
                    <a:p>
                      <a:pPr indent="0" lvl="0" marL="0" rtl="0" algn="l">
                        <a:spcBef>
                          <a:spcPts val="0"/>
                        </a:spcBef>
                        <a:spcAft>
                          <a:spcPts val="0"/>
                        </a:spcAft>
                        <a:buNone/>
                      </a:pPr>
                      <a:r>
                        <a:rPr lang="en" sz="1000"/>
                        <a:t>5</a:t>
                      </a:r>
                      <a:endParaRPr sz="1000"/>
                    </a:p>
                  </a:txBody>
                  <a:tcPr marT="63500" marB="63500" marR="63500" marL="63500"/>
                </a:tc>
                <a:tc>
                  <a:txBody>
                    <a:bodyPr/>
                    <a:lstStyle/>
                    <a:p>
                      <a:pPr indent="0" lvl="0" marL="0" rtl="0" algn="l">
                        <a:spcBef>
                          <a:spcPts val="0"/>
                        </a:spcBef>
                        <a:spcAft>
                          <a:spcPts val="0"/>
                        </a:spcAft>
                        <a:buNone/>
                      </a:pPr>
                      <a:r>
                        <a:rPr lang="en" sz="1000"/>
                        <a:t>5</a:t>
                      </a:r>
                      <a:endParaRPr sz="1000"/>
                    </a:p>
                  </a:txBody>
                  <a:tcPr marT="63500" marB="63500" marR="63500" marL="63500"/>
                </a:tc>
                <a:tc>
                  <a:txBody>
                    <a:bodyPr/>
                    <a:lstStyle/>
                    <a:p>
                      <a:pPr indent="0" lvl="0" marL="0" rtl="0" algn="l">
                        <a:spcBef>
                          <a:spcPts val="0"/>
                        </a:spcBef>
                        <a:spcAft>
                          <a:spcPts val="0"/>
                        </a:spcAft>
                        <a:buNone/>
                      </a:pPr>
                      <a:r>
                        <a:rPr lang="en" sz="1000"/>
                        <a:t>3</a:t>
                      </a:r>
                      <a:endParaRPr sz="1000"/>
                    </a:p>
                  </a:txBody>
                  <a:tcPr marT="63500" marB="63500" marR="63500" marL="63500"/>
                </a:tc>
                <a:tc>
                  <a:txBody>
                    <a:bodyPr/>
                    <a:lstStyle/>
                    <a:p>
                      <a:pPr indent="0" lvl="0" marL="0" rtl="0" algn="l">
                        <a:spcBef>
                          <a:spcPts val="0"/>
                        </a:spcBef>
                        <a:spcAft>
                          <a:spcPts val="0"/>
                        </a:spcAft>
                        <a:buNone/>
                      </a:pPr>
                      <a:r>
                        <a:rPr lang="en" sz="1000"/>
                        <a:t>5</a:t>
                      </a:r>
                      <a:endParaRPr sz="1000"/>
                    </a:p>
                  </a:txBody>
                  <a:tcPr marT="63500" marB="63500" marR="63500" marL="63500"/>
                </a:tc>
              </a:tr>
            </a:tbl>
          </a:graphicData>
        </a:graphic>
      </p:graphicFrame>
      <p:sp>
        <p:nvSpPr>
          <p:cNvPr id="83" name="Google Shape;83;p13"/>
          <p:cNvSpPr txBox="1"/>
          <p:nvPr/>
        </p:nvSpPr>
        <p:spPr>
          <a:xfrm>
            <a:off x="5505300" y="11648363"/>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sz="1200"/>
          </a:p>
        </p:txBody>
      </p:sp>
      <p:sp>
        <p:nvSpPr>
          <p:cNvPr id="84" name="Google Shape;84;p13"/>
          <p:cNvSpPr txBox="1"/>
          <p:nvPr/>
        </p:nvSpPr>
        <p:spPr>
          <a:xfrm>
            <a:off x="228600" y="10687050"/>
            <a:ext cx="1450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5" name="Google Shape;85;p13"/>
          <p:cNvSpPr txBox="1"/>
          <p:nvPr/>
        </p:nvSpPr>
        <p:spPr>
          <a:xfrm>
            <a:off x="95250" y="10451238"/>
            <a:ext cx="33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Production line 1</a:t>
            </a:r>
            <a:endParaRPr b="1"/>
          </a:p>
        </p:txBody>
      </p:sp>
      <p:sp>
        <p:nvSpPr>
          <p:cNvPr id="86" name="Google Shape;86;p13"/>
          <p:cNvSpPr txBox="1"/>
          <p:nvPr/>
        </p:nvSpPr>
        <p:spPr>
          <a:xfrm>
            <a:off x="0" y="13449513"/>
            <a:ext cx="33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Production line 4</a:t>
            </a:r>
            <a:endParaRPr b="1"/>
          </a:p>
        </p:txBody>
      </p:sp>
      <p:pic>
        <p:nvPicPr>
          <p:cNvPr id="87" name="Google Shape;87;p13"/>
          <p:cNvPicPr preferRelativeResize="0"/>
          <p:nvPr/>
        </p:nvPicPr>
        <p:blipFill rotWithShape="1">
          <a:blip r:embed="rId9">
            <a:alphaModFix/>
          </a:blip>
          <a:srcRect b="0" l="0" r="0" t="3725"/>
          <a:stretch/>
        </p:blipFill>
        <p:spPr>
          <a:xfrm>
            <a:off x="93500" y="10789037"/>
            <a:ext cx="14679601" cy="2080975"/>
          </a:xfrm>
          <a:prstGeom prst="rect">
            <a:avLst/>
          </a:prstGeom>
          <a:noFill/>
          <a:ln>
            <a:noFill/>
          </a:ln>
        </p:spPr>
      </p:pic>
      <p:sp>
        <p:nvSpPr>
          <p:cNvPr id="88" name="Google Shape;88;p13"/>
          <p:cNvSpPr txBox="1"/>
          <p:nvPr/>
        </p:nvSpPr>
        <p:spPr>
          <a:xfrm>
            <a:off x="5836875" y="15869975"/>
            <a:ext cx="89745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From the loading it can be concluded that not all machines in the production lines will be loaded at all time. This is results from the size of the relatively small production lines which makes that only one machine is often enough for the required production. The loading could be increased by further combining the production lines but this will then cause problems for sequencing and scheduling. A trade off was made </a:t>
            </a:r>
            <a:r>
              <a:rPr lang="en"/>
              <a:t>even though</a:t>
            </a:r>
            <a:r>
              <a:rPr lang="en"/>
              <a:t> it increased the complexity of scheduling as the OEE of </a:t>
            </a:r>
            <a:r>
              <a:rPr lang="en"/>
              <a:t>the</a:t>
            </a:r>
            <a:r>
              <a:rPr lang="en"/>
              <a:t> machines was much larger. The </a:t>
            </a:r>
            <a:r>
              <a:rPr lang="en"/>
              <a:t>sequencing</a:t>
            </a:r>
            <a:r>
              <a:rPr lang="en"/>
              <a:t> is determined by trying to keep the lateness as low as possible while keeping the process time reasonable. Sequencing by due date was chosen and it was concluded that it could be further improved by </a:t>
            </a:r>
            <a:r>
              <a:rPr lang="en"/>
              <a:t>adding an extra machine.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Planning was done in such a way that no orders were late. This means that orders that were finished earlier than the due date had to be stored. Due to this, warehousing increased. It can be seen that there is relatively much whitespace between the processes. This is probably due to a wrong number of machine. For the number of machines a 5-day workweek was considered, whereas this is 7 days for planning. If the number of machines needed for a 7-day workweek were used, less machines are necessary and therefore the whitespace will be less. However, the whitespace gives room for unexpected orders and unexpected or preventive maintenance, which is a upside of the whitespace.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Monitor and control cannot be a routine always as the operations in different production lines are not always predictable and repetitive. From the picture on the left it can be concluded that a lot of people would be needed for control of production line 1 and 2 as these are the bulkiest production lines which need close expert control.</a:t>
            </a:r>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89" name="Google Shape;89;p13"/>
          <p:cNvPicPr preferRelativeResize="0"/>
          <p:nvPr/>
        </p:nvPicPr>
        <p:blipFill>
          <a:blip r:embed="rId10">
            <a:alphaModFix/>
          </a:blip>
          <a:stretch>
            <a:fillRect/>
          </a:stretch>
        </p:blipFill>
        <p:spPr>
          <a:xfrm>
            <a:off x="43225" y="12849714"/>
            <a:ext cx="15031748" cy="727678"/>
          </a:xfrm>
          <a:prstGeom prst="rect">
            <a:avLst/>
          </a:prstGeom>
          <a:noFill/>
          <a:ln>
            <a:noFill/>
          </a:ln>
        </p:spPr>
      </p:pic>
      <p:pic>
        <p:nvPicPr>
          <p:cNvPr id="90" name="Google Shape;90;p13"/>
          <p:cNvPicPr preferRelativeResize="0"/>
          <p:nvPr/>
        </p:nvPicPr>
        <p:blipFill>
          <a:blip r:embed="rId11">
            <a:alphaModFix/>
          </a:blip>
          <a:stretch>
            <a:fillRect/>
          </a:stretch>
        </p:blipFill>
        <p:spPr>
          <a:xfrm>
            <a:off x="72988" y="13736063"/>
            <a:ext cx="14941625" cy="887000"/>
          </a:xfrm>
          <a:prstGeom prst="rect">
            <a:avLst/>
          </a:prstGeom>
          <a:noFill/>
          <a:ln>
            <a:noFill/>
          </a:ln>
        </p:spPr>
      </p:pic>
      <p:sp>
        <p:nvSpPr>
          <p:cNvPr id="91" name="Google Shape;91;p13"/>
          <p:cNvSpPr txBox="1"/>
          <p:nvPr/>
        </p:nvSpPr>
        <p:spPr>
          <a:xfrm>
            <a:off x="219075" y="14649450"/>
            <a:ext cx="1450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Production line 1 includes the most parts and is the most complex order pattern, which is the reason why this planning was made. Production line 4 includes all </a:t>
            </a:r>
            <a:r>
              <a:rPr lang="en"/>
              <a:t>product</a:t>
            </a:r>
            <a:r>
              <a:rPr lang="en"/>
              <a:t> for the new cranes. A schedule is made for 25 cranes each month which matches the order. This same schedule is repeated four times to manufacture the </a:t>
            </a:r>
            <a:r>
              <a:rPr lang="en"/>
              <a:t>requested</a:t>
            </a:r>
            <a:r>
              <a:rPr lang="en"/>
              <a:t> 100 cranes. </a:t>
            </a:r>
            <a:endParaRPr/>
          </a:p>
        </p:txBody>
      </p:sp>
      <p:sp>
        <p:nvSpPr>
          <p:cNvPr id="92" name="Google Shape;92;p13"/>
          <p:cNvSpPr txBox="1"/>
          <p:nvPr/>
        </p:nvSpPr>
        <p:spPr>
          <a:xfrm>
            <a:off x="1638300" y="16002000"/>
            <a:ext cx="4005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With the help of the decision tree, an idea of the </a:t>
            </a:r>
            <a:r>
              <a:rPr lang="en"/>
              <a:t>nature</a:t>
            </a:r>
            <a:r>
              <a:rPr lang="en"/>
              <a:t> of the operations can be identified. Operational/routine control is relatively straightforward: objectives are known and </a:t>
            </a:r>
            <a:r>
              <a:rPr lang="en"/>
              <a:t>activities</a:t>
            </a:r>
            <a:r>
              <a:rPr lang="en"/>
              <a:t> are repetitive, meaning any </a:t>
            </a:r>
            <a:r>
              <a:rPr lang="en"/>
              <a:t>divergence</a:t>
            </a:r>
            <a:r>
              <a:rPr lang="en"/>
              <a:t> from it would </a:t>
            </a:r>
            <a:r>
              <a:rPr lang="en"/>
              <a:t>require</a:t>
            </a:r>
            <a:r>
              <a:rPr lang="en"/>
              <a:t> a different type of control.</a:t>
            </a:r>
            <a:endParaRPr/>
          </a:p>
          <a:p>
            <a:pPr indent="0" lvl="0" marL="0" rtl="0" algn="l">
              <a:spcBef>
                <a:spcPts val="0"/>
              </a:spcBef>
              <a:spcAft>
                <a:spcPts val="0"/>
              </a:spcAft>
              <a:buNone/>
            </a:pPr>
            <a:r>
              <a:rPr lang="en"/>
              <a:t>Expert control would be </a:t>
            </a:r>
            <a:r>
              <a:rPr lang="en"/>
              <a:t>necessary</a:t>
            </a:r>
            <a:r>
              <a:rPr lang="en"/>
              <a:t> as well as for production lines 1 and 2, not all products follow the same </a:t>
            </a:r>
            <a:r>
              <a:rPr lang="en"/>
              <a:t>pattern</a:t>
            </a:r>
            <a:r>
              <a:rPr lang="en"/>
              <a:t> so there is a need for </a:t>
            </a:r>
            <a:r>
              <a:rPr lang="en"/>
              <a:t>expertise</a:t>
            </a:r>
            <a:r>
              <a:rPr lang="en"/>
              <a:t> and  integrating of that </a:t>
            </a:r>
            <a:r>
              <a:rPr lang="en"/>
              <a:t>expertise</a:t>
            </a:r>
            <a:r>
              <a:rPr lang="en"/>
              <a:t> into the organization.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