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21396950" cx="15087600"/>
  <p:notesSz cx="6858000" cy="9144000"/>
  <p:embeddedFontLst>
    <p:embeddedFont>
      <p:font typeface="Merriweather"/>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840">
          <p15:clr>
            <a:srgbClr val="A4A3A4"/>
          </p15:clr>
        </p15:guide>
        <p15:guide id="2" pos="4752">
          <p15:clr>
            <a:srgbClr val="A4A3A4"/>
          </p15:clr>
        </p15:guide>
        <p15:guide id="3" pos="48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FCB2A3-D5B5-4D8D-B7E4-B9203ED37293}">
  <a:tblStyle styleId="{DEFCB2A3-D5B5-4D8D-B7E4-B9203ED3729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840" orient="horz"/>
        <p:guide pos="4752"/>
        <p:guide pos="48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erriweather-boldItalic.fntdata"/><Relationship Id="rId10"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20413" y="685800"/>
            <a:ext cx="2417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0413" y="685800"/>
            <a:ext cx="2417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319" y="3097431"/>
            <a:ext cx="14059200" cy="85389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p:txBody>
      </p:sp>
      <p:sp>
        <p:nvSpPr>
          <p:cNvPr id="11" name="Google Shape;11;p2"/>
          <p:cNvSpPr txBox="1"/>
          <p:nvPr>
            <p:ph idx="1" type="subTitle"/>
          </p:nvPr>
        </p:nvSpPr>
        <p:spPr>
          <a:xfrm>
            <a:off x="514305" y="11789954"/>
            <a:ext cx="14059200" cy="32973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p:txBody>
      </p:sp>
      <p:sp>
        <p:nvSpPr>
          <p:cNvPr id="12" name="Google Shape;12;p2"/>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4305" y="4601478"/>
            <a:ext cx="14059200" cy="81684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30200"/>
              <a:buNone/>
              <a:defRPr sz="30200"/>
            </a:lvl1pPr>
            <a:lvl2pPr lvl="1" algn="ctr">
              <a:spcBef>
                <a:spcPts val="0"/>
              </a:spcBef>
              <a:spcAft>
                <a:spcPts val="0"/>
              </a:spcAft>
              <a:buSzPts val="30200"/>
              <a:buNone/>
              <a:defRPr sz="30200"/>
            </a:lvl2pPr>
            <a:lvl3pPr lvl="2" algn="ctr">
              <a:spcBef>
                <a:spcPts val="0"/>
              </a:spcBef>
              <a:spcAft>
                <a:spcPts val="0"/>
              </a:spcAft>
              <a:buSzPts val="30200"/>
              <a:buNone/>
              <a:defRPr sz="30200"/>
            </a:lvl3pPr>
            <a:lvl4pPr lvl="3" algn="ctr">
              <a:spcBef>
                <a:spcPts val="0"/>
              </a:spcBef>
              <a:spcAft>
                <a:spcPts val="0"/>
              </a:spcAft>
              <a:buSzPts val="30200"/>
              <a:buNone/>
              <a:defRPr sz="30200"/>
            </a:lvl4pPr>
            <a:lvl5pPr lvl="4" algn="ctr">
              <a:spcBef>
                <a:spcPts val="0"/>
              </a:spcBef>
              <a:spcAft>
                <a:spcPts val="0"/>
              </a:spcAft>
              <a:buSzPts val="30200"/>
              <a:buNone/>
              <a:defRPr sz="30200"/>
            </a:lvl5pPr>
            <a:lvl6pPr lvl="5" algn="ctr">
              <a:spcBef>
                <a:spcPts val="0"/>
              </a:spcBef>
              <a:spcAft>
                <a:spcPts val="0"/>
              </a:spcAft>
              <a:buSzPts val="30200"/>
              <a:buNone/>
              <a:defRPr sz="30200"/>
            </a:lvl6pPr>
            <a:lvl7pPr lvl="6" algn="ctr">
              <a:spcBef>
                <a:spcPts val="0"/>
              </a:spcBef>
              <a:spcAft>
                <a:spcPts val="0"/>
              </a:spcAft>
              <a:buSzPts val="30200"/>
              <a:buNone/>
              <a:defRPr sz="30200"/>
            </a:lvl7pPr>
            <a:lvl8pPr lvl="7" algn="ctr">
              <a:spcBef>
                <a:spcPts val="0"/>
              </a:spcBef>
              <a:spcAft>
                <a:spcPts val="0"/>
              </a:spcAft>
              <a:buSzPts val="30200"/>
              <a:buNone/>
              <a:defRPr sz="30200"/>
            </a:lvl8pPr>
            <a:lvl9pPr lvl="8" algn="ctr">
              <a:spcBef>
                <a:spcPts val="0"/>
              </a:spcBef>
              <a:spcAft>
                <a:spcPts val="0"/>
              </a:spcAft>
              <a:buSzPts val="30200"/>
              <a:buNone/>
              <a:defRPr sz="30200"/>
            </a:lvl9pPr>
          </a:lstStyle>
          <a:p>
            <a:r>
              <a:t>xx%</a:t>
            </a:r>
          </a:p>
        </p:txBody>
      </p:sp>
      <p:sp>
        <p:nvSpPr>
          <p:cNvPr id="46" name="Google Shape;46;p11"/>
          <p:cNvSpPr txBox="1"/>
          <p:nvPr>
            <p:ph idx="1" type="body"/>
          </p:nvPr>
        </p:nvSpPr>
        <p:spPr>
          <a:xfrm>
            <a:off x="514305" y="13113250"/>
            <a:ext cx="14059200" cy="5410800"/>
          </a:xfrm>
          <a:prstGeom prst="rect">
            <a:avLst/>
          </a:prstGeom>
        </p:spPr>
        <p:txBody>
          <a:bodyPr anchorCtr="0" anchor="t" bIns="230325" lIns="230325" spcFirstLastPara="1" rIns="230325" wrap="square" tIns="230325">
            <a:normAutofit/>
          </a:bodyPr>
          <a:lstStyle>
            <a:lvl1pPr indent="-514350" lvl="0" marL="457200" algn="ctr">
              <a:spcBef>
                <a:spcPts val="0"/>
              </a:spcBef>
              <a:spcAft>
                <a:spcPts val="0"/>
              </a:spcAft>
              <a:buSzPts val="4500"/>
              <a:buChar char="●"/>
              <a:defRPr/>
            </a:lvl1pPr>
            <a:lvl2pPr indent="-450850" lvl="1" marL="914400" algn="ctr">
              <a:spcBef>
                <a:spcPts val="0"/>
              </a:spcBef>
              <a:spcAft>
                <a:spcPts val="0"/>
              </a:spcAft>
              <a:buSzPts val="3500"/>
              <a:buChar char="○"/>
              <a:defRPr/>
            </a:lvl2pPr>
            <a:lvl3pPr indent="-450850" lvl="2" marL="1371600" algn="ctr">
              <a:spcBef>
                <a:spcPts val="0"/>
              </a:spcBef>
              <a:spcAft>
                <a:spcPts val="0"/>
              </a:spcAft>
              <a:buSzPts val="3500"/>
              <a:buChar char="■"/>
              <a:defRPr/>
            </a:lvl3pPr>
            <a:lvl4pPr indent="-450850" lvl="3" marL="1828800" algn="ctr">
              <a:spcBef>
                <a:spcPts val="0"/>
              </a:spcBef>
              <a:spcAft>
                <a:spcPts val="0"/>
              </a:spcAft>
              <a:buSzPts val="3500"/>
              <a:buChar char="●"/>
              <a:defRPr/>
            </a:lvl4pPr>
            <a:lvl5pPr indent="-450850" lvl="4" marL="2286000" algn="ctr">
              <a:spcBef>
                <a:spcPts val="0"/>
              </a:spcBef>
              <a:spcAft>
                <a:spcPts val="0"/>
              </a:spcAft>
              <a:buSzPts val="3500"/>
              <a:buChar char="○"/>
              <a:defRPr/>
            </a:lvl5pPr>
            <a:lvl6pPr indent="-450850" lvl="5" marL="2743200" algn="ctr">
              <a:spcBef>
                <a:spcPts val="0"/>
              </a:spcBef>
              <a:spcAft>
                <a:spcPts val="0"/>
              </a:spcAft>
              <a:buSzPts val="3500"/>
              <a:buChar char="■"/>
              <a:defRPr/>
            </a:lvl6pPr>
            <a:lvl7pPr indent="-450850" lvl="6" marL="3200400" algn="ctr">
              <a:spcBef>
                <a:spcPts val="0"/>
              </a:spcBef>
              <a:spcAft>
                <a:spcPts val="0"/>
              </a:spcAft>
              <a:buSzPts val="3500"/>
              <a:buChar char="●"/>
              <a:defRPr/>
            </a:lvl7pPr>
            <a:lvl8pPr indent="-450850" lvl="7" marL="3657600" algn="ctr">
              <a:spcBef>
                <a:spcPts val="0"/>
              </a:spcBef>
              <a:spcAft>
                <a:spcPts val="0"/>
              </a:spcAft>
              <a:buSzPts val="3500"/>
              <a:buChar char="○"/>
              <a:defRPr/>
            </a:lvl8pPr>
            <a:lvl9pPr indent="-450850" lvl="8" marL="4114800" algn="ctr">
              <a:spcBef>
                <a:spcPts val="0"/>
              </a:spcBef>
              <a:spcAft>
                <a:spcPts val="0"/>
              </a:spcAft>
              <a:buSzPts val="3500"/>
              <a:buChar char="■"/>
              <a:defRPr/>
            </a:lvl9pPr>
          </a:lstStyle>
          <a:p/>
        </p:txBody>
      </p:sp>
      <p:sp>
        <p:nvSpPr>
          <p:cNvPr id="47" name="Google Shape;47;p11"/>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4305" y="8947532"/>
            <a:ext cx="14059200" cy="3501600"/>
          </a:xfrm>
          <a:prstGeom prst="rect">
            <a:avLst/>
          </a:prstGeom>
        </p:spPr>
        <p:txBody>
          <a:bodyPr anchorCtr="0" anchor="ctr" bIns="230325" lIns="230325" spcFirstLastPara="1" rIns="230325" wrap="square" tIns="230325">
            <a:norm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15" name="Google Shape;15;p3"/>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18" name="Google Shape;18;p4"/>
          <p:cNvSpPr txBox="1"/>
          <p:nvPr>
            <p:ph idx="1" type="body"/>
          </p:nvPr>
        </p:nvSpPr>
        <p:spPr>
          <a:xfrm>
            <a:off x="514305" y="4794294"/>
            <a:ext cx="14059200" cy="14212200"/>
          </a:xfrm>
          <a:prstGeom prst="rect">
            <a:avLst/>
          </a:prstGeom>
        </p:spPr>
        <p:txBody>
          <a:bodyPr anchorCtr="0" anchor="t"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19" name="Google Shape;19;p4"/>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2" name="Google Shape;22;p5"/>
          <p:cNvSpPr txBox="1"/>
          <p:nvPr>
            <p:ph idx="1" type="body"/>
          </p:nvPr>
        </p:nvSpPr>
        <p:spPr>
          <a:xfrm>
            <a:off x="514305" y="4794294"/>
            <a:ext cx="6599700" cy="142122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3" name="Google Shape;23;p5"/>
          <p:cNvSpPr txBox="1"/>
          <p:nvPr>
            <p:ph idx="2" type="body"/>
          </p:nvPr>
        </p:nvSpPr>
        <p:spPr>
          <a:xfrm>
            <a:off x="7973460" y="4794294"/>
            <a:ext cx="6599700" cy="14212200"/>
          </a:xfrm>
          <a:prstGeom prst="rect">
            <a:avLst/>
          </a:prstGeom>
        </p:spPr>
        <p:txBody>
          <a:bodyPr anchorCtr="0" anchor="t" bIns="230325" lIns="230325" spcFirstLastPara="1" rIns="230325" wrap="square" tIns="230325">
            <a:normAutofit/>
          </a:bodyPr>
          <a:lstStyle>
            <a:lvl1pPr indent="-450850" lvl="0" marL="457200">
              <a:spcBef>
                <a:spcPts val="0"/>
              </a:spcBef>
              <a:spcAft>
                <a:spcPts val="0"/>
              </a:spcAft>
              <a:buSzPts val="3500"/>
              <a:buChar char="●"/>
              <a:defRPr sz="35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24" name="Google Shape;24;p5"/>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305" y="1851303"/>
            <a:ext cx="14059200" cy="2382600"/>
          </a:xfrm>
          <a:prstGeom prst="rect">
            <a:avLst/>
          </a:prstGeom>
        </p:spPr>
        <p:txBody>
          <a:bodyPr anchorCtr="0" anchor="t" bIns="230325" lIns="230325" spcFirstLastPara="1" rIns="230325" wrap="square" tIns="230325">
            <a:norm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p:txBody>
      </p:sp>
      <p:sp>
        <p:nvSpPr>
          <p:cNvPr id="27" name="Google Shape;27;p6"/>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4305" y="2311295"/>
            <a:ext cx="4633200" cy="3143700"/>
          </a:xfrm>
          <a:prstGeom prst="rect">
            <a:avLst/>
          </a:prstGeom>
        </p:spPr>
        <p:txBody>
          <a:bodyPr anchorCtr="0" anchor="b" bIns="230325" lIns="230325" spcFirstLastPara="1" rIns="230325" wrap="square" tIns="230325">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0" name="Google Shape;30;p7"/>
          <p:cNvSpPr txBox="1"/>
          <p:nvPr>
            <p:ph idx="1" type="body"/>
          </p:nvPr>
        </p:nvSpPr>
        <p:spPr>
          <a:xfrm>
            <a:off x="514305" y="5780733"/>
            <a:ext cx="4633200" cy="13226100"/>
          </a:xfrm>
          <a:prstGeom prst="rect">
            <a:avLst/>
          </a:prstGeom>
        </p:spPr>
        <p:txBody>
          <a:bodyPr anchorCtr="0" anchor="t" bIns="230325" lIns="230325" spcFirstLastPara="1" rIns="230325" wrap="square" tIns="230325">
            <a:normAutofit/>
          </a:bodyPr>
          <a:lstStyle>
            <a:lvl1pPr indent="-419100" lvl="0" marL="457200">
              <a:spcBef>
                <a:spcPts val="0"/>
              </a:spcBef>
              <a:spcAft>
                <a:spcPts val="0"/>
              </a:spcAft>
              <a:buSzPts val="3000"/>
              <a:buChar char="●"/>
              <a:defRPr sz="3000"/>
            </a:lvl1pPr>
            <a:lvl2pPr indent="-419100" lvl="1" marL="914400">
              <a:spcBef>
                <a:spcPts val="0"/>
              </a:spcBef>
              <a:spcAft>
                <a:spcPts val="0"/>
              </a:spcAft>
              <a:buSzPts val="3000"/>
              <a:buChar char="○"/>
              <a:defRPr sz="3000"/>
            </a:lvl2pPr>
            <a:lvl3pPr indent="-419100" lvl="2" marL="1371600">
              <a:spcBef>
                <a:spcPts val="0"/>
              </a:spcBef>
              <a:spcAft>
                <a:spcPts val="0"/>
              </a:spcAft>
              <a:buSzPts val="3000"/>
              <a:buChar char="■"/>
              <a:defRPr sz="3000"/>
            </a:lvl3pPr>
            <a:lvl4pPr indent="-419100" lvl="3" marL="1828800">
              <a:spcBef>
                <a:spcPts val="0"/>
              </a:spcBef>
              <a:spcAft>
                <a:spcPts val="0"/>
              </a:spcAft>
              <a:buSzPts val="3000"/>
              <a:buChar char="●"/>
              <a:defRPr sz="3000"/>
            </a:lvl4pPr>
            <a:lvl5pPr indent="-419100" lvl="4" marL="2286000">
              <a:spcBef>
                <a:spcPts val="0"/>
              </a:spcBef>
              <a:spcAft>
                <a:spcPts val="0"/>
              </a:spcAft>
              <a:buSzPts val="3000"/>
              <a:buChar char="○"/>
              <a:defRPr sz="3000"/>
            </a:lvl5pPr>
            <a:lvl6pPr indent="-419100" lvl="5" marL="2743200">
              <a:spcBef>
                <a:spcPts val="0"/>
              </a:spcBef>
              <a:spcAft>
                <a:spcPts val="0"/>
              </a:spcAft>
              <a:buSzPts val="3000"/>
              <a:buChar char="■"/>
              <a:defRPr sz="3000"/>
            </a:lvl6pPr>
            <a:lvl7pPr indent="-419100" lvl="6" marL="3200400">
              <a:spcBef>
                <a:spcPts val="0"/>
              </a:spcBef>
              <a:spcAft>
                <a:spcPts val="0"/>
              </a:spcAft>
              <a:buSzPts val="3000"/>
              <a:buChar char="●"/>
              <a:defRPr sz="3000"/>
            </a:lvl7pPr>
            <a:lvl8pPr indent="-419100" lvl="7" marL="365760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31" name="Google Shape;31;p7"/>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08913" y="1872623"/>
            <a:ext cx="10506600" cy="17017800"/>
          </a:xfrm>
          <a:prstGeom prst="rect">
            <a:avLst/>
          </a:prstGeom>
        </p:spPr>
        <p:txBody>
          <a:bodyPr anchorCtr="0" anchor="ctr" bIns="230325" lIns="230325" spcFirstLastPara="1" rIns="230325" wrap="square" tIns="230325">
            <a:norm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p:txBody>
      </p:sp>
      <p:sp>
        <p:nvSpPr>
          <p:cNvPr id="34" name="Google Shape;34;p8"/>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43800" y="-520"/>
            <a:ext cx="7543800" cy="21396900"/>
          </a:xfrm>
          <a:prstGeom prst="rect">
            <a:avLst/>
          </a:prstGeom>
          <a:solidFill>
            <a:schemeClr val="lt2"/>
          </a:solidFill>
          <a:ln>
            <a:noFill/>
          </a:ln>
        </p:spPr>
        <p:txBody>
          <a:bodyPr anchorCtr="0" anchor="ctr" bIns="230325" lIns="230325" spcFirstLastPara="1" rIns="230325" wrap="square" tIns="230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8075" y="5130006"/>
            <a:ext cx="6674700" cy="6166500"/>
          </a:xfrm>
          <a:prstGeom prst="rect">
            <a:avLst/>
          </a:prstGeom>
        </p:spPr>
        <p:txBody>
          <a:bodyPr anchorCtr="0" anchor="b" bIns="230325" lIns="230325" spcFirstLastPara="1" rIns="230325" wrap="square" tIns="230325">
            <a:normAutofit/>
          </a:bodyPr>
          <a:lstStyle>
            <a:lvl1pPr lvl="0" algn="ctr">
              <a:spcBef>
                <a:spcPts val="0"/>
              </a:spcBef>
              <a:spcAft>
                <a:spcPts val="0"/>
              </a:spcAft>
              <a:buSzPts val="10600"/>
              <a:buNone/>
              <a:defRPr sz="10600"/>
            </a:lvl1pPr>
            <a:lvl2pPr lvl="1" algn="ctr">
              <a:spcBef>
                <a:spcPts val="0"/>
              </a:spcBef>
              <a:spcAft>
                <a:spcPts val="0"/>
              </a:spcAft>
              <a:buSzPts val="10600"/>
              <a:buNone/>
              <a:defRPr sz="10600"/>
            </a:lvl2pPr>
            <a:lvl3pPr lvl="2" algn="ctr">
              <a:spcBef>
                <a:spcPts val="0"/>
              </a:spcBef>
              <a:spcAft>
                <a:spcPts val="0"/>
              </a:spcAft>
              <a:buSzPts val="10600"/>
              <a:buNone/>
              <a:defRPr sz="10600"/>
            </a:lvl3pPr>
            <a:lvl4pPr lvl="3" algn="ctr">
              <a:spcBef>
                <a:spcPts val="0"/>
              </a:spcBef>
              <a:spcAft>
                <a:spcPts val="0"/>
              </a:spcAft>
              <a:buSzPts val="10600"/>
              <a:buNone/>
              <a:defRPr sz="10600"/>
            </a:lvl4pPr>
            <a:lvl5pPr lvl="4" algn="ctr">
              <a:spcBef>
                <a:spcPts val="0"/>
              </a:spcBef>
              <a:spcAft>
                <a:spcPts val="0"/>
              </a:spcAft>
              <a:buSzPts val="10600"/>
              <a:buNone/>
              <a:defRPr sz="10600"/>
            </a:lvl5pPr>
            <a:lvl6pPr lvl="5" algn="ctr">
              <a:spcBef>
                <a:spcPts val="0"/>
              </a:spcBef>
              <a:spcAft>
                <a:spcPts val="0"/>
              </a:spcAft>
              <a:buSzPts val="10600"/>
              <a:buNone/>
              <a:defRPr sz="10600"/>
            </a:lvl6pPr>
            <a:lvl7pPr lvl="6" algn="ctr">
              <a:spcBef>
                <a:spcPts val="0"/>
              </a:spcBef>
              <a:spcAft>
                <a:spcPts val="0"/>
              </a:spcAft>
              <a:buSzPts val="10600"/>
              <a:buNone/>
              <a:defRPr sz="10600"/>
            </a:lvl7pPr>
            <a:lvl8pPr lvl="7" algn="ctr">
              <a:spcBef>
                <a:spcPts val="0"/>
              </a:spcBef>
              <a:spcAft>
                <a:spcPts val="0"/>
              </a:spcAft>
              <a:buSzPts val="10600"/>
              <a:buNone/>
              <a:defRPr sz="10600"/>
            </a:lvl8pPr>
            <a:lvl9pPr lvl="8" algn="ctr">
              <a:spcBef>
                <a:spcPts val="0"/>
              </a:spcBef>
              <a:spcAft>
                <a:spcPts val="0"/>
              </a:spcAft>
              <a:buSzPts val="10600"/>
              <a:buNone/>
              <a:defRPr sz="10600"/>
            </a:lvl9pPr>
          </a:lstStyle>
          <a:p/>
        </p:txBody>
      </p:sp>
      <p:sp>
        <p:nvSpPr>
          <p:cNvPr id="38" name="Google Shape;38;p9"/>
          <p:cNvSpPr txBox="1"/>
          <p:nvPr>
            <p:ph idx="1" type="subTitle"/>
          </p:nvPr>
        </p:nvSpPr>
        <p:spPr>
          <a:xfrm>
            <a:off x="438075" y="11660787"/>
            <a:ext cx="6674700" cy="5138100"/>
          </a:xfrm>
          <a:prstGeom prst="rect">
            <a:avLst/>
          </a:prstGeom>
        </p:spPr>
        <p:txBody>
          <a:bodyPr anchorCtr="0" anchor="t" bIns="230325" lIns="230325" spcFirstLastPara="1" rIns="230325" wrap="square" tIns="230325">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9" name="Google Shape;39;p9"/>
          <p:cNvSpPr txBox="1"/>
          <p:nvPr>
            <p:ph idx="2" type="body"/>
          </p:nvPr>
        </p:nvSpPr>
        <p:spPr>
          <a:xfrm>
            <a:off x="8150175" y="3012151"/>
            <a:ext cx="6330900" cy="15371700"/>
          </a:xfrm>
          <a:prstGeom prst="rect">
            <a:avLst/>
          </a:prstGeom>
        </p:spPr>
        <p:txBody>
          <a:bodyPr anchorCtr="0" anchor="ctr" bIns="230325" lIns="230325" spcFirstLastPara="1" rIns="230325" wrap="square" tIns="230325">
            <a:normAutofit/>
          </a:bodyPr>
          <a:lstStyle>
            <a:lvl1pPr indent="-514350" lvl="0" marL="457200">
              <a:spcBef>
                <a:spcPts val="0"/>
              </a:spcBef>
              <a:spcAft>
                <a:spcPts val="0"/>
              </a:spcAft>
              <a:buSzPts val="4500"/>
              <a:buChar char="●"/>
              <a:defRPr/>
            </a:lvl1pPr>
            <a:lvl2pPr indent="-450850" lvl="1" marL="914400">
              <a:spcBef>
                <a:spcPts val="0"/>
              </a:spcBef>
              <a:spcAft>
                <a:spcPts val="0"/>
              </a:spcAft>
              <a:buSzPts val="3500"/>
              <a:buChar char="○"/>
              <a:defRPr/>
            </a:lvl2pPr>
            <a:lvl3pPr indent="-450850" lvl="2" marL="1371600">
              <a:spcBef>
                <a:spcPts val="0"/>
              </a:spcBef>
              <a:spcAft>
                <a:spcPts val="0"/>
              </a:spcAft>
              <a:buSzPts val="3500"/>
              <a:buChar char="■"/>
              <a:defRPr/>
            </a:lvl3pPr>
            <a:lvl4pPr indent="-450850" lvl="3" marL="1828800">
              <a:spcBef>
                <a:spcPts val="0"/>
              </a:spcBef>
              <a:spcAft>
                <a:spcPts val="0"/>
              </a:spcAft>
              <a:buSzPts val="3500"/>
              <a:buChar char="●"/>
              <a:defRPr/>
            </a:lvl4pPr>
            <a:lvl5pPr indent="-450850" lvl="4" marL="2286000">
              <a:spcBef>
                <a:spcPts val="0"/>
              </a:spcBef>
              <a:spcAft>
                <a:spcPts val="0"/>
              </a:spcAft>
              <a:buSzPts val="3500"/>
              <a:buChar char="○"/>
              <a:defRPr/>
            </a:lvl5pPr>
            <a:lvl6pPr indent="-450850" lvl="5" marL="2743200">
              <a:spcBef>
                <a:spcPts val="0"/>
              </a:spcBef>
              <a:spcAft>
                <a:spcPts val="0"/>
              </a:spcAft>
              <a:buSzPts val="3500"/>
              <a:buChar char="■"/>
              <a:defRPr/>
            </a:lvl6pPr>
            <a:lvl7pPr indent="-450850" lvl="6" marL="3200400">
              <a:spcBef>
                <a:spcPts val="0"/>
              </a:spcBef>
              <a:spcAft>
                <a:spcPts val="0"/>
              </a:spcAft>
              <a:buSzPts val="3500"/>
              <a:buChar char="●"/>
              <a:defRPr/>
            </a:lvl7pPr>
            <a:lvl8pPr indent="-450850" lvl="7" marL="3657600">
              <a:spcBef>
                <a:spcPts val="0"/>
              </a:spcBef>
              <a:spcAft>
                <a:spcPts val="0"/>
              </a:spcAft>
              <a:buSzPts val="3500"/>
              <a:buChar char="○"/>
              <a:defRPr/>
            </a:lvl8pPr>
            <a:lvl9pPr indent="-450850" lvl="8" marL="4114800">
              <a:spcBef>
                <a:spcPts val="0"/>
              </a:spcBef>
              <a:spcAft>
                <a:spcPts val="0"/>
              </a:spcAft>
              <a:buSzPts val="3500"/>
              <a:buChar char="■"/>
              <a:defRPr/>
            </a:lvl9pPr>
          </a:lstStyle>
          <a:p/>
        </p:txBody>
      </p:sp>
      <p:sp>
        <p:nvSpPr>
          <p:cNvPr id="40" name="Google Shape;40;p9"/>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4305" y="17599184"/>
            <a:ext cx="9897900" cy="2517300"/>
          </a:xfrm>
          <a:prstGeom prst="rect">
            <a:avLst/>
          </a:prstGeom>
        </p:spPr>
        <p:txBody>
          <a:bodyPr anchorCtr="0" anchor="ctr" bIns="230325" lIns="230325" spcFirstLastPara="1" rIns="230325" wrap="square" tIns="230325">
            <a:normAutofit/>
          </a:bodyPr>
          <a:lstStyle>
            <a:lvl1pPr indent="-228600" lvl="0" marL="457200">
              <a:lnSpc>
                <a:spcPct val="100000"/>
              </a:lnSpc>
              <a:spcBef>
                <a:spcPts val="0"/>
              </a:spcBef>
              <a:spcAft>
                <a:spcPts val="0"/>
              </a:spcAft>
              <a:buSzPts val="4500"/>
              <a:buNone/>
              <a:defRPr/>
            </a:lvl1pPr>
          </a:lstStyle>
          <a:p/>
        </p:txBody>
      </p:sp>
      <p:sp>
        <p:nvSpPr>
          <p:cNvPr id="43" name="Google Shape;43;p10"/>
          <p:cNvSpPr txBox="1"/>
          <p:nvPr>
            <p:ph idx="12" type="sldNum"/>
          </p:nvPr>
        </p:nvSpPr>
        <p:spPr>
          <a:xfrm>
            <a:off x="13979555" y="19398973"/>
            <a:ext cx="905700" cy="1637700"/>
          </a:xfrm>
          <a:prstGeom prst="rect">
            <a:avLst/>
          </a:prstGeom>
        </p:spPr>
        <p:txBody>
          <a:bodyPr anchorCtr="0" anchor="ctr" bIns="230325" lIns="230325" spcFirstLastPara="1" rIns="230325" wrap="square" tIns="230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05" y="1851303"/>
            <a:ext cx="14059200" cy="2382600"/>
          </a:xfrm>
          <a:prstGeom prst="rect">
            <a:avLst/>
          </a:prstGeom>
          <a:noFill/>
          <a:ln>
            <a:noFill/>
          </a:ln>
        </p:spPr>
        <p:txBody>
          <a:bodyPr anchorCtr="0" anchor="t" bIns="230325" lIns="230325" spcFirstLastPara="1" rIns="230325" wrap="square" tIns="230325">
            <a:norm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p:txBody>
      </p:sp>
      <p:sp>
        <p:nvSpPr>
          <p:cNvPr id="7" name="Google Shape;7;p1"/>
          <p:cNvSpPr txBox="1"/>
          <p:nvPr>
            <p:ph idx="1" type="body"/>
          </p:nvPr>
        </p:nvSpPr>
        <p:spPr>
          <a:xfrm>
            <a:off x="514305" y="4794294"/>
            <a:ext cx="14059200" cy="14212200"/>
          </a:xfrm>
          <a:prstGeom prst="rect">
            <a:avLst/>
          </a:prstGeom>
          <a:noFill/>
          <a:ln>
            <a:noFill/>
          </a:ln>
        </p:spPr>
        <p:txBody>
          <a:bodyPr anchorCtr="0" anchor="t" bIns="230325" lIns="230325" spcFirstLastPara="1" rIns="230325" wrap="square" tIns="230325">
            <a:normAutofit/>
          </a:bodyPr>
          <a:lstStyle>
            <a:lvl1pPr indent="-514350" lvl="0" marL="457200">
              <a:lnSpc>
                <a:spcPct val="115000"/>
              </a:lnSpc>
              <a:spcBef>
                <a:spcPts val="0"/>
              </a:spcBef>
              <a:spcAft>
                <a:spcPts val="0"/>
              </a:spcAft>
              <a:buClr>
                <a:schemeClr val="dk2"/>
              </a:buClr>
              <a:buSzPts val="4500"/>
              <a:buChar char="●"/>
              <a:defRPr sz="4500">
                <a:solidFill>
                  <a:schemeClr val="dk2"/>
                </a:solidFill>
              </a:defRPr>
            </a:lvl1pPr>
            <a:lvl2pPr indent="-450850" lvl="1" marL="914400">
              <a:lnSpc>
                <a:spcPct val="115000"/>
              </a:lnSpc>
              <a:spcBef>
                <a:spcPts val="0"/>
              </a:spcBef>
              <a:spcAft>
                <a:spcPts val="0"/>
              </a:spcAft>
              <a:buClr>
                <a:schemeClr val="dk2"/>
              </a:buClr>
              <a:buSzPts val="3500"/>
              <a:buChar char="○"/>
              <a:defRPr sz="3500">
                <a:solidFill>
                  <a:schemeClr val="dk2"/>
                </a:solidFill>
              </a:defRPr>
            </a:lvl2pPr>
            <a:lvl3pPr indent="-450850" lvl="2" marL="1371600">
              <a:lnSpc>
                <a:spcPct val="115000"/>
              </a:lnSpc>
              <a:spcBef>
                <a:spcPts val="0"/>
              </a:spcBef>
              <a:spcAft>
                <a:spcPts val="0"/>
              </a:spcAft>
              <a:buClr>
                <a:schemeClr val="dk2"/>
              </a:buClr>
              <a:buSzPts val="3500"/>
              <a:buChar char="■"/>
              <a:defRPr sz="3500">
                <a:solidFill>
                  <a:schemeClr val="dk2"/>
                </a:solidFill>
              </a:defRPr>
            </a:lvl3pPr>
            <a:lvl4pPr indent="-450850" lvl="3" marL="1828800">
              <a:lnSpc>
                <a:spcPct val="115000"/>
              </a:lnSpc>
              <a:spcBef>
                <a:spcPts val="0"/>
              </a:spcBef>
              <a:spcAft>
                <a:spcPts val="0"/>
              </a:spcAft>
              <a:buClr>
                <a:schemeClr val="dk2"/>
              </a:buClr>
              <a:buSzPts val="3500"/>
              <a:buChar char="●"/>
              <a:defRPr sz="3500">
                <a:solidFill>
                  <a:schemeClr val="dk2"/>
                </a:solidFill>
              </a:defRPr>
            </a:lvl4pPr>
            <a:lvl5pPr indent="-450850" lvl="4" marL="2286000">
              <a:lnSpc>
                <a:spcPct val="115000"/>
              </a:lnSpc>
              <a:spcBef>
                <a:spcPts val="0"/>
              </a:spcBef>
              <a:spcAft>
                <a:spcPts val="0"/>
              </a:spcAft>
              <a:buClr>
                <a:schemeClr val="dk2"/>
              </a:buClr>
              <a:buSzPts val="3500"/>
              <a:buChar char="○"/>
              <a:defRPr sz="3500">
                <a:solidFill>
                  <a:schemeClr val="dk2"/>
                </a:solidFill>
              </a:defRPr>
            </a:lvl5pPr>
            <a:lvl6pPr indent="-450850" lvl="5" marL="2743200">
              <a:lnSpc>
                <a:spcPct val="115000"/>
              </a:lnSpc>
              <a:spcBef>
                <a:spcPts val="0"/>
              </a:spcBef>
              <a:spcAft>
                <a:spcPts val="0"/>
              </a:spcAft>
              <a:buClr>
                <a:schemeClr val="dk2"/>
              </a:buClr>
              <a:buSzPts val="3500"/>
              <a:buChar char="■"/>
              <a:defRPr sz="3500">
                <a:solidFill>
                  <a:schemeClr val="dk2"/>
                </a:solidFill>
              </a:defRPr>
            </a:lvl6pPr>
            <a:lvl7pPr indent="-450850" lvl="6" marL="3200400">
              <a:lnSpc>
                <a:spcPct val="115000"/>
              </a:lnSpc>
              <a:spcBef>
                <a:spcPts val="0"/>
              </a:spcBef>
              <a:spcAft>
                <a:spcPts val="0"/>
              </a:spcAft>
              <a:buClr>
                <a:schemeClr val="dk2"/>
              </a:buClr>
              <a:buSzPts val="3500"/>
              <a:buChar char="●"/>
              <a:defRPr sz="3500">
                <a:solidFill>
                  <a:schemeClr val="dk2"/>
                </a:solidFill>
              </a:defRPr>
            </a:lvl7pPr>
            <a:lvl8pPr indent="-450850" lvl="7" marL="3657600">
              <a:lnSpc>
                <a:spcPct val="115000"/>
              </a:lnSpc>
              <a:spcBef>
                <a:spcPts val="0"/>
              </a:spcBef>
              <a:spcAft>
                <a:spcPts val="0"/>
              </a:spcAft>
              <a:buClr>
                <a:schemeClr val="dk2"/>
              </a:buClr>
              <a:buSzPts val="3500"/>
              <a:buChar char="○"/>
              <a:defRPr sz="3500">
                <a:solidFill>
                  <a:schemeClr val="dk2"/>
                </a:solidFill>
              </a:defRPr>
            </a:lvl8pPr>
            <a:lvl9pPr indent="-450850" lvl="8" marL="4114800">
              <a:lnSpc>
                <a:spcPct val="115000"/>
              </a:lnSpc>
              <a:spcBef>
                <a:spcPts val="0"/>
              </a:spcBef>
              <a:spcAft>
                <a:spcPts val="0"/>
              </a:spcAft>
              <a:buClr>
                <a:schemeClr val="dk2"/>
              </a:buClr>
              <a:buSzPts val="3500"/>
              <a:buChar char="■"/>
              <a:defRPr sz="3500">
                <a:solidFill>
                  <a:schemeClr val="dk2"/>
                </a:solidFill>
              </a:defRPr>
            </a:lvl9pPr>
          </a:lstStyle>
          <a:p/>
        </p:txBody>
      </p:sp>
      <p:sp>
        <p:nvSpPr>
          <p:cNvPr id="8" name="Google Shape;8;p1"/>
          <p:cNvSpPr txBox="1"/>
          <p:nvPr>
            <p:ph idx="12" type="sldNum"/>
          </p:nvPr>
        </p:nvSpPr>
        <p:spPr>
          <a:xfrm>
            <a:off x="13979555" y="19398973"/>
            <a:ext cx="905700" cy="1637700"/>
          </a:xfrm>
          <a:prstGeom prst="rect">
            <a:avLst/>
          </a:prstGeom>
          <a:noFill/>
          <a:ln>
            <a:noFill/>
          </a:ln>
        </p:spPr>
        <p:txBody>
          <a:bodyPr anchorCtr="0" anchor="ctr" bIns="230325" lIns="230325" spcFirstLastPara="1" rIns="230325" wrap="square" tIns="230325">
            <a:norm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hyperlink" Target="https://www.ansys.com/" TargetMode="External"/><Relationship Id="rId9" Type="http://schemas.openxmlformats.org/officeDocument/2006/relationships/image" Target="../media/image2.png"/><Relationship Id="rId15" Type="http://schemas.openxmlformats.org/officeDocument/2006/relationships/image" Target="../media/image8.png"/><Relationship Id="rId14" Type="http://schemas.openxmlformats.org/officeDocument/2006/relationships/image" Target="../media/image5.png"/><Relationship Id="rId16"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74"/>
            <a:ext cx="15087600" cy="900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64525" lIns="64525" spcFirstLastPara="1" rIns="64525" wrap="square" tIns="64525">
            <a:noAutofit/>
          </a:bodyPr>
          <a:lstStyle/>
          <a:p>
            <a:pPr indent="0" lvl="0" marL="0" rtl="0" algn="l">
              <a:spcBef>
                <a:spcPts val="0"/>
              </a:spcBef>
              <a:spcAft>
                <a:spcPts val="0"/>
              </a:spcAft>
              <a:buNone/>
            </a:pPr>
            <a:r>
              <a:t/>
            </a:r>
            <a:endParaRPr sz="1000">
              <a:solidFill>
                <a:schemeClr val="dk1"/>
              </a:solidFill>
            </a:endParaRPr>
          </a:p>
        </p:txBody>
      </p:sp>
      <p:sp>
        <p:nvSpPr>
          <p:cNvPr id="55" name="Google Shape;55;p13"/>
          <p:cNvSpPr txBox="1"/>
          <p:nvPr/>
        </p:nvSpPr>
        <p:spPr>
          <a:xfrm>
            <a:off x="93500" y="20445675"/>
            <a:ext cx="7450200" cy="822900"/>
          </a:xfrm>
          <a:prstGeom prst="rect">
            <a:avLst/>
          </a:prstGeom>
          <a:noFill/>
          <a:ln>
            <a:noFill/>
          </a:ln>
        </p:spPr>
        <p:txBody>
          <a:bodyPr anchorCtr="0" anchor="t" bIns="64525" lIns="64525" spcFirstLastPara="1" rIns="64525" wrap="square" tIns="64525">
            <a:spAutoFit/>
          </a:bodyPr>
          <a:lstStyle/>
          <a:p>
            <a:pPr indent="0" lvl="0" marL="0" rtl="0" algn="l">
              <a:spcBef>
                <a:spcPts val="0"/>
              </a:spcBef>
              <a:spcAft>
                <a:spcPts val="0"/>
              </a:spcAft>
              <a:buNone/>
            </a:pPr>
            <a:r>
              <a:rPr b="1" lang="en" sz="4500">
                <a:solidFill>
                  <a:schemeClr val="dk1"/>
                </a:solidFill>
              </a:rPr>
              <a:t>UNIVERSITY OF TWENTE.</a:t>
            </a:r>
            <a:endParaRPr b="1" sz="4500">
              <a:solidFill>
                <a:schemeClr val="dk1"/>
              </a:solidFill>
            </a:endParaRPr>
          </a:p>
        </p:txBody>
      </p:sp>
      <p:sp>
        <p:nvSpPr>
          <p:cNvPr id="56" name="Google Shape;56;p13"/>
          <p:cNvSpPr/>
          <p:nvPr/>
        </p:nvSpPr>
        <p:spPr>
          <a:xfrm>
            <a:off x="93500" y="1029225"/>
            <a:ext cx="74502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Subsystem </a:t>
            </a:r>
            <a:r>
              <a:rPr lang="en" sz="2700">
                <a:solidFill>
                  <a:schemeClr val="lt1"/>
                </a:solidFill>
              </a:rPr>
              <a:t>Requirements</a:t>
            </a:r>
            <a:r>
              <a:rPr lang="en" sz="2700">
                <a:solidFill>
                  <a:schemeClr val="lt1"/>
                </a:solidFill>
              </a:rPr>
              <a:t> </a:t>
            </a:r>
            <a:endParaRPr sz="2700">
              <a:solidFill>
                <a:schemeClr val="lt1"/>
              </a:solidFill>
            </a:endParaRPr>
          </a:p>
        </p:txBody>
      </p:sp>
      <p:pic>
        <p:nvPicPr>
          <p:cNvPr id="57" name="Google Shape;57;p13"/>
          <p:cNvPicPr preferRelativeResize="0"/>
          <p:nvPr/>
        </p:nvPicPr>
        <p:blipFill rotWithShape="1">
          <a:blip r:embed="rId3">
            <a:alphaModFix/>
          </a:blip>
          <a:srcRect b="2971" l="7663" r="48719" t="46233"/>
          <a:stretch/>
        </p:blipFill>
        <p:spPr>
          <a:xfrm>
            <a:off x="4323250" y="0"/>
            <a:ext cx="6565161" cy="900000"/>
          </a:xfrm>
          <a:prstGeom prst="rect">
            <a:avLst/>
          </a:prstGeom>
          <a:noFill/>
          <a:ln>
            <a:noFill/>
          </a:ln>
        </p:spPr>
      </p:pic>
      <p:sp>
        <p:nvSpPr>
          <p:cNvPr id="58" name="Google Shape;58;p13"/>
          <p:cNvSpPr txBox="1"/>
          <p:nvPr/>
        </p:nvSpPr>
        <p:spPr>
          <a:xfrm>
            <a:off x="248800" y="75"/>
            <a:ext cx="14781000" cy="900000"/>
          </a:xfrm>
          <a:prstGeom prst="rect">
            <a:avLst/>
          </a:prstGeom>
          <a:noFill/>
          <a:ln>
            <a:noFill/>
          </a:ln>
        </p:spPr>
        <p:txBody>
          <a:bodyPr anchorCtr="0" anchor="t" bIns="64525" lIns="64525" spcFirstLastPara="1" rIns="64525" wrap="square" tIns="64525">
            <a:spAutoFit/>
          </a:bodyPr>
          <a:lstStyle/>
          <a:p>
            <a:pPr indent="0" lvl="0" marL="0" rtl="0" algn="ctr">
              <a:spcBef>
                <a:spcPts val="0"/>
              </a:spcBef>
              <a:spcAft>
                <a:spcPts val="0"/>
              </a:spcAft>
              <a:buNone/>
            </a:pPr>
            <a:r>
              <a:rPr b="1" lang="en" sz="5000">
                <a:solidFill>
                  <a:schemeClr val="lt1"/>
                </a:solidFill>
                <a:latin typeface="Merriweather"/>
                <a:ea typeface="Merriweather"/>
                <a:cs typeface="Merriweather"/>
                <a:sym typeface="Merriweather"/>
              </a:rPr>
              <a:t>Quality Control &amp; Risk Mitigation</a:t>
            </a:r>
            <a:endParaRPr b="1" sz="5000">
              <a:solidFill>
                <a:schemeClr val="lt1"/>
              </a:solidFill>
              <a:latin typeface="Merriweather"/>
              <a:ea typeface="Merriweather"/>
              <a:cs typeface="Merriweather"/>
              <a:sym typeface="Merriweather"/>
            </a:endParaRPr>
          </a:p>
        </p:txBody>
      </p:sp>
      <p:sp>
        <p:nvSpPr>
          <p:cNvPr id="59" name="Google Shape;59;p13"/>
          <p:cNvSpPr txBox="1"/>
          <p:nvPr/>
        </p:nvSpPr>
        <p:spPr>
          <a:xfrm>
            <a:off x="11010925" y="173700"/>
            <a:ext cx="4005000" cy="552600"/>
          </a:xfrm>
          <a:prstGeom prst="rect">
            <a:avLst/>
          </a:prstGeom>
          <a:noFill/>
          <a:ln>
            <a:noFill/>
          </a:ln>
        </p:spPr>
        <p:txBody>
          <a:bodyPr anchorCtr="0" anchor="ctr" bIns="64525" lIns="64525" spcFirstLastPara="1" rIns="64525" wrap="square" tIns="64525">
            <a:noAutofit/>
          </a:bodyPr>
          <a:lstStyle/>
          <a:p>
            <a:pPr indent="0" lvl="0" marL="0" rtl="0" algn="ctr">
              <a:spcBef>
                <a:spcPts val="0"/>
              </a:spcBef>
              <a:spcAft>
                <a:spcPts val="0"/>
              </a:spcAft>
              <a:buNone/>
            </a:pPr>
            <a:r>
              <a:t/>
            </a:r>
            <a:endParaRPr b="1" sz="1500">
              <a:solidFill>
                <a:srgbClr val="FFFFFF"/>
              </a:solidFill>
            </a:endParaRPr>
          </a:p>
        </p:txBody>
      </p:sp>
      <p:sp>
        <p:nvSpPr>
          <p:cNvPr id="60" name="Google Shape;60;p13"/>
          <p:cNvSpPr txBox="1"/>
          <p:nvPr/>
        </p:nvSpPr>
        <p:spPr>
          <a:xfrm>
            <a:off x="93500" y="19710925"/>
            <a:ext cx="7450200" cy="468900"/>
          </a:xfrm>
          <a:prstGeom prst="rect">
            <a:avLst/>
          </a:prstGeom>
          <a:noFill/>
          <a:ln>
            <a:noFill/>
          </a:ln>
        </p:spPr>
        <p:txBody>
          <a:bodyPr anchorCtr="0" anchor="t" bIns="64525" lIns="64525" spcFirstLastPara="1" rIns="64525" wrap="square" tIns="64525">
            <a:spAutoFit/>
          </a:bodyPr>
          <a:lstStyle/>
          <a:p>
            <a:pPr indent="0" lvl="0" marL="0" rtl="0" algn="l">
              <a:spcBef>
                <a:spcPts val="0"/>
              </a:spcBef>
              <a:spcAft>
                <a:spcPts val="0"/>
              </a:spcAft>
              <a:buNone/>
            </a:pPr>
            <a:r>
              <a:rPr lang="en" sz="1100"/>
              <a:t>References:</a:t>
            </a:r>
            <a:r>
              <a:rPr b="1" lang="en" sz="1100"/>
              <a:t> 	</a:t>
            </a:r>
            <a:r>
              <a:rPr lang="en" sz="1100"/>
              <a:t>[1] ANSYS (</a:t>
            </a:r>
            <a:r>
              <a:rPr lang="en" sz="1100" u="sng">
                <a:solidFill>
                  <a:schemeClr val="hlink"/>
                </a:solidFill>
                <a:hlinkClick r:id="rId4"/>
              </a:rPr>
              <a:t>https://www.ansys.com/</a:t>
            </a:r>
            <a:r>
              <a:rPr lang="en" sz="1100"/>
              <a:t>)</a:t>
            </a:r>
            <a:endParaRPr sz="1100"/>
          </a:p>
          <a:p>
            <a:pPr indent="457200" lvl="0" marL="457200" rtl="0" algn="l">
              <a:spcBef>
                <a:spcPts val="0"/>
              </a:spcBef>
              <a:spcAft>
                <a:spcPts val="0"/>
              </a:spcAft>
              <a:buNone/>
            </a:pPr>
            <a:r>
              <a:rPr lang="en" sz="1100"/>
              <a:t>[2] </a:t>
            </a:r>
            <a:r>
              <a:rPr lang="en" sz="1000">
                <a:solidFill>
                  <a:schemeClr val="dk1"/>
                </a:solidFill>
                <a:highlight>
                  <a:srgbClr val="FFFFFF"/>
                </a:highlight>
              </a:rPr>
              <a:t>FMEA (Failure Mode and Effects Analysis) Quick Guide", </a:t>
            </a:r>
            <a:r>
              <a:rPr i="1" lang="en" sz="1000">
                <a:solidFill>
                  <a:schemeClr val="dk1"/>
                </a:solidFill>
                <a:highlight>
                  <a:srgbClr val="FFFFFF"/>
                </a:highlight>
              </a:rPr>
              <a:t>iSixSigma</a:t>
            </a:r>
            <a:r>
              <a:rPr lang="en" sz="1000">
                <a:solidFill>
                  <a:schemeClr val="dk1"/>
                </a:solidFill>
                <a:highlight>
                  <a:srgbClr val="FFFFFF"/>
                </a:highlight>
              </a:rPr>
              <a:t>, 2022. [Online]</a:t>
            </a:r>
            <a:endParaRPr sz="1100"/>
          </a:p>
        </p:txBody>
      </p:sp>
      <p:sp>
        <p:nvSpPr>
          <p:cNvPr id="61" name="Google Shape;61;p13"/>
          <p:cNvSpPr txBox="1"/>
          <p:nvPr/>
        </p:nvSpPr>
        <p:spPr>
          <a:xfrm>
            <a:off x="0" y="34425"/>
            <a:ext cx="411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Martijn Bos</a:t>
            </a:r>
            <a:endParaRPr>
              <a:solidFill>
                <a:schemeClr val="lt1"/>
              </a:solidFill>
            </a:endParaRPr>
          </a:p>
          <a:p>
            <a:pPr indent="0" lvl="0" marL="0" rtl="0" algn="l">
              <a:spcBef>
                <a:spcPts val="0"/>
              </a:spcBef>
              <a:spcAft>
                <a:spcPts val="0"/>
              </a:spcAft>
              <a:buNone/>
            </a:pPr>
            <a:r>
              <a:rPr lang="en">
                <a:solidFill>
                  <a:schemeClr val="lt1"/>
                </a:solidFill>
              </a:rPr>
              <a:t>Jaap Janssen</a:t>
            </a:r>
            <a:endParaRPr>
              <a:solidFill>
                <a:schemeClr val="lt1"/>
              </a:solidFill>
            </a:endParaRPr>
          </a:p>
          <a:p>
            <a:pPr indent="0" lvl="0" marL="0" rtl="0" algn="l">
              <a:spcBef>
                <a:spcPts val="0"/>
              </a:spcBef>
              <a:spcAft>
                <a:spcPts val="0"/>
              </a:spcAft>
              <a:buNone/>
            </a:pPr>
            <a:r>
              <a:rPr lang="en">
                <a:solidFill>
                  <a:schemeClr val="lt1"/>
                </a:solidFill>
              </a:rPr>
              <a:t>Youssef Kamel</a:t>
            </a:r>
            <a:endParaRPr>
              <a:solidFill>
                <a:schemeClr val="lt1"/>
              </a:solidFill>
            </a:endParaRPr>
          </a:p>
        </p:txBody>
      </p:sp>
      <p:sp>
        <p:nvSpPr>
          <p:cNvPr id="62" name="Google Shape;62;p13"/>
          <p:cNvSpPr/>
          <p:nvPr/>
        </p:nvSpPr>
        <p:spPr>
          <a:xfrm>
            <a:off x="7723938" y="8107275"/>
            <a:ext cx="73272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Maintenance Strategy</a:t>
            </a:r>
            <a:endParaRPr sz="2700">
              <a:solidFill>
                <a:schemeClr val="lt1"/>
              </a:solidFill>
            </a:endParaRPr>
          </a:p>
        </p:txBody>
      </p:sp>
      <p:sp>
        <p:nvSpPr>
          <p:cNvPr id="63" name="Google Shape;63;p13"/>
          <p:cNvSpPr/>
          <p:nvPr/>
        </p:nvSpPr>
        <p:spPr>
          <a:xfrm>
            <a:off x="7702600" y="1029225"/>
            <a:ext cx="73272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FEM Analysis</a:t>
            </a:r>
            <a:endParaRPr sz="2700">
              <a:solidFill>
                <a:schemeClr val="lt1"/>
              </a:solidFill>
            </a:endParaRPr>
          </a:p>
        </p:txBody>
      </p:sp>
      <p:sp>
        <p:nvSpPr>
          <p:cNvPr id="64" name="Google Shape;64;p13"/>
          <p:cNvSpPr/>
          <p:nvPr/>
        </p:nvSpPr>
        <p:spPr>
          <a:xfrm>
            <a:off x="127850" y="5373000"/>
            <a:ext cx="74502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Quality Control</a:t>
            </a:r>
            <a:endParaRPr sz="2700">
              <a:solidFill>
                <a:schemeClr val="lt1"/>
              </a:solidFill>
            </a:endParaRPr>
          </a:p>
        </p:txBody>
      </p:sp>
      <p:pic>
        <p:nvPicPr>
          <p:cNvPr id="65" name="Google Shape;65;p13"/>
          <p:cNvPicPr preferRelativeResize="0"/>
          <p:nvPr/>
        </p:nvPicPr>
        <p:blipFill>
          <a:blip r:embed="rId5">
            <a:alphaModFix/>
          </a:blip>
          <a:stretch>
            <a:fillRect/>
          </a:stretch>
        </p:blipFill>
        <p:spPr>
          <a:xfrm>
            <a:off x="5153550" y="10600263"/>
            <a:ext cx="2418001" cy="2732326"/>
          </a:xfrm>
          <a:prstGeom prst="rect">
            <a:avLst/>
          </a:prstGeom>
          <a:noFill/>
          <a:ln>
            <a:noFill/>
          </a:ln>
        </p:spPr>
      </p:pic>
      <p:pic>
        <p:nvPicPr>
          <p:cNvPr id="66" name="Google Shape;66;p13"/>
          <p:cNvPicPr preferRelativeResize="0"/>
          <p:nvPr/>
        </p:nvPicPr>
        <p:blipFill>
          <a:blip r:embed="rId6">
            <a:alphaModFix/>
          </a:blip>
          <a:stretch>
            <a:fillRect/>
          </a:stretch>
        </p:blipFill>
        <p:spPr>
          <a:xfrm>
            <a:off x="2717300" y="10598313"/>
            <a:ext cx="2527950" cy="2734277"/>
          </a:xfrm>
          <a:prstGeom prst="rect">
            <a:avLst/>
          </a:prstGeom>
          <a:noFill/>
          <a:ln>
            <a:noFill/>
          </a:ln>
        </p:spPr>
      </p:pic>
      <p:pic>
        <p:nvPicPr>
          <p:cNvPr id="67" name="Google Shape;67;p13"/>
          <p:cNvPicPr preferRelativeResize="0"/>
          <p:nvPr/>
        </p:nvPicPr>
        <p:blipFill>
          <a:blip r:embed="rId7">
            <a:alphaModFix/>
          </a:blip>
          <a:stretch>
            <a:fillRect/>
          </a:stretch>
        </p:blipFill>
        <p:spPr>
          <a:xfrm>
            <a:off x="189350" y="10600363"/>
            <a:ext cx="2527951" cy="2732249"/>
          </a:xfrm>
          <a:prstGeom prst="rect">
            <a:avLst/>
          </a:prstGeom>
          <a:noFill/>
          <a:ln>
            <a:noFill/>
          </a:ln>
        </p:spPr>
      </p:pic>
      <p:pic>
        <p:nvPicPr>
          <p:cNvPr id="68" name="Google Shape;68;p13"/>
          <p:cNvPicPr preferRelativeResize="0"/>
          <p:nvPr/>
        </p:nvPicPr>
        <p:blipFill>
          <a:blip r:embed="rId8">
            <a:alphaModFix/>
          </a:blip>
          <a:stretch>
            <a:fillRect/>
          </a:stretch>
        </p:blipFill>
        <p:spPr>
          <a:xfrm>
            <a:off x="189350" y="7486838"/>
            <a:ext cx="4483231" cy="2734275"/>
          </a:xfrm>
          <a:prstGeom prst="rect">
            <a:avLst/>
          </a:prstGeom>
          <a:noFill/>
          <a:ln>
            <a:noFill/>
          </a:ln>
        </p:spPr>
      </p:pic>
      <p:graphicFrame>
        <p:nvGraphicFramePr>
          <p:cNvPr id="69" name="Google Shape;69;p13"/>
          <p:cNvGraphicFramePr/>
          <p:nvPr/>
        </p:nvGraphicFramePr>
        <p:xfrm>
          <a:off x="4672575" y="8192688"/>
          <a:ext cx="3000000" cy="3000000"/>
        </p:xfrm>
        <a:graphic>
          <a:graphicData uri="http://schemas.openxmlformats.org/drawingml/2006/table">
            <a:tbl>
              <a:tblPr>
                <a:noFill/>
                <a:tableStyleId>{DEFCB2A3-D5B5-4D8D-B7E4-B9203ED37293}</a:tableStyleId>
              </a:tblPr>
              <a:tblGrid>
                <a:gridCol w="542475"/>
                <a:gridCol w="542475"/>
                <a:gridCol w="542475"/>
                <a:gridCol w="542475"/>
                <a:gridCol w="542475"/>
              </a:tblGrid>
              <a:tr h="336650">
                <a:tc>
                  <a:txBody>
                    <a:bodyPr/>
                    <a:lstStyle/>
                    <a:p>
                      <a:pPr indent="0" lvl="0" marL="0" rtl="0" algn="l">
                        <a:spcBef>
                          <a:spcPts val="0"/>
                        </a:spcBef>
                        <a:spcAft>
                          <a:spcPts val="0"/>
                        </a:spcAft>
                        <a:buNone/>
                      </a:pPr>
                      <a:r>
                        <a:t/>
                      </a:r>
                      <a:endParaRPr sz="500"/>
                    </a:p>
                  </a:txBody>
                  <a:tcPr marT="63500" marB="63500" marR="63500" marL="63500"/>
                </a:tc>
                <a:tc>
                  <a:txBody>
                    <a:bodyPr/>
                    <a:lstStyle/>
                    <a:p>
                      <a:pPr indent="0" lvl="0" marL="0" rtl="0" algn="l">
                        <a:spcBef>
                          <a:spcPts val="0"/>
                        </a:spcBef>
                        <a:spcAft>
                          <a:spcPts val="0"/>
                        </a:spcAft>
                        <a:buNone/>
                      </a:pPr>
                      <a:r>
                        <a:rPr b="1" lang="en" sz="500"/>
                        <a:t>Efficiency (%)</a:t>
                      </a:r>
                      <a:endParaRPr b="1" sz="500"/>
                    </a:p>
                  </a:txBody>
                  <a:tcPr marT="63500" marB="63500" marR="63500" marL="63500"/>
                </a:tc>
                <a:tc>
                  <a:txBody>
                    <a:bodyPr/>
                    <a:lstStyle/>
                    <a:p>
                      <a:pPr indent="0" lvl="0" marL="0" rtl="0" algn="l">
                        <a:spcBef>
                          <a:spcPts val="0"/>
                        </a:spcBef>
                        <a:spcAft>
                          <a:spcPts val="0"/>
                        </a:spcAft>
                        <a:buNone/>
                      </a:pPr>
                      <a:r>
                        <a:rPr b="1" lang="en" sz="500">
                          <a:highlight>
                            <a:srgbClr val="FFFFFF"/>
                          </a:highlight>
                        </a:rPr>
                        <a:t>σ</a:t>
                      </a:r>
                      <a:r>
                        <a:rPr b="1" baseline="-25000" lang="en" sz="500">
                          <a:highlight>
                            <a:srgbClr val="FFFFFF"/>
                          </a:highlight>
                        </a:rPr>
                        <a:t>AVERAGE</a:t>
                      </a:r>
                      <a:r>
                        <a:rPr b="1" lang="en" sz="500">
                          <a:highlight>
                            <a:srgbClr val="FFFFFF"/>
                          </a:highlight>
                        </a:rPr>
                        <a:t> (mm)</a:t>
                      </a:r>
                      <a:endParaRPr b="1" sz="600"/>
                    </a:p>
                  </a:txBody>
                  <a:tcPr marT="63500" marB="63500" marR="63500" marL="63500"/>
                </a:tc>
                <a:tc>
                  <a:txBody>
                    <a:bodyPr/>
                    <a:lstStyle/>
                    <a:p>
                      <a:pPr indent="0" lvl="0" marL="0" rtl="0" algn="l">
                        <a:spcBef>
                          <a:spcPts val="0"/>
                        </a:spcBef>
                        <a:spcAft>
                          <a:spcPts val="0"/>
                        </a:spcAft>
                        <a:buNone/>
                      </a:pPr>
                      <a:r>
                        <a:rPr b="1" lang="en" sz="500"/>
                        <a:t>C</a:t>
                      </a:r>
                      <a:r>
                        <a:rPr b="1" baseline="-25000" lang="en" sz="500"/>
                        <a:t>p</a:t>
                      </a:r>
                      <a:r>
                        <a:rPr b="1" lang="en" sz="500"/>
                        <a:t> (-)</a:t>
                      </a:r>
                      <a:endParaRPr b="1" sz="500"/>
                    </a:p>
                  </a:txBody>
                  <a:tcPr marT="63500" marB="63500" marR="63500" marL="63500"/>
                </a:tc>
                <a:tc>
                  <a:txBody>
                    <a:bodyPr/>
                    <a:lstStyle/>
                    <a:p>
                      <a:pPr indent="0" lvl="0" marL="0" rtl="0" algn="l">
                        <a:spcBef>
                          <a:spcPts val="0"/>
                        </a:spcBef>
                        <a:spcAft>
                          <a:spcPts val="0"/>
                        </a:spcAft>
                        <a:buNone/>
                      </a:pPr>
                      <a:r>
                        <a:rPr b="1" lang="en" sz="500"/>
                        <a:t>C</a:t>
                      </a:r>
                      <a:r>
                        <a:rPr b="1" baseline="-25000" lang="en" sz="500"/>
                        <a:t>pk</a:t>
                      </a:r>
                      <a:r>
                        <a:rPr b="1" lang="en" sz="500"/>
                        <a:t> (-)</a:t>
                      </a:r>
                      <a:endParaRPr sz="500"/>
                    </a:p>
                  </a:txBody>
                  <a:tcPr marT="63500" marB="63500" marR="63500" marL="63500"/>
                </a:tc>
              </a:tr>
              <a:tr h="328650">
                <a:tc>
                  <a:txBody>
                    <a:bodyPr/>
                    <a:lstStyle/>
                    <a:p>
                      <a:pPr indent="0" lvl="0" marL="0" rtl="0" algn="l">
                        <a:spcBef>
                          <a:spcPts val="0"/>
                        </a:spcBef>
                        <a:spcAft>
                          <a:spcPts val="0"/>
                        </a:spcAft>
                        <a:buNone/>
                      </a:pPr>
                      <a:r>
                        <a:rPr b="1" lang="en" sz="500"/>
                        <a:t>Machine 1</a:t>
                      </a:r>
                      <a:endParaRPr b="1" sz="500"/>
                    </a:p>
                  </a:txBody>
                  <a:tcPr marT="63500" marB="63500" marR="63500" marL="63500"/>
                </a:tc>
                <a:tc>
                  <a:txBody>
                    <a:bodyPr/>
                    <a:lstStyle/>
                    <a:p>
                      <a:pPr indent="0" lvl="0" marL="0" rtl="0" algn="l">
                        <a:spcBef>
                          <a:spcPts val="0"/>
                        </a:spcBef>
                        <a:spcAft>
                          <a:spcPts val="0"/>
                        </a:spcAft>
                        <a:buNone/>
                      </a:pPr>
                      <a:r>
                        <a:rPr lang="en" sz="500"/>
                        <a:t>95</a:t>
                      </a:r>
                      <a:endParaRPr sz="500"/>
                    </a:p>
                  </a:txBody>
                  <a:tcPr marT="63500" marB="63500" marR="63500" marL="63500"/>
                </a:tc>
                <a:tc>
                  <a:txBody>
                    <a:bodyPr/>
                    <a:lstStyle/>
                    <a:p>
                      <a:pPr indent="0" lvl="0" marL="0" rtl="0" algn="l">
                        <a:spcBef>
                          <a:spcPts val="0"/>
                        </a:spcBef>
                        <a:spcAft>
                          <a:spcPts val="0"/>
                        </a:spcAft>
                        <a:buNone/>
                      </a:pPr>
                      <a:r>
                        <a:rPr lang="en" sz="500"/>
                        <a:t>1.31</a:t>
                      </a:r>
                      <a:endParaRPr sz="500"/>
                    </a:p>
                  </a:txBody>
                  <a:tcPr marT="63500" marB="63500" marR="63500" marL="63500"/>
                </a:tc>
                <a:tc>
                  <a:txBody>
                    <a:bodyPr/>
                    <a:lstStyle/>
                    <a:p>
                      <a:pPr indent="0" lvl="0" marL="0" rtl="0" algn="l">
                        <a:spcBef>
                          <a:spcPts val="0"/>
                        </a:spcBef>
                        <a:spcAft>
                          <a:spcPts val="0"/>
                        </a:spcAft>
                        <a:buNone/>
                      </a:pPr>
                      <a:r>
                        <a:rPr lang="en" sz="500"/>
                        <a:t>0.57</a:t>
                      </a:r>
                      <a:endParaRPr sz="500"/>
                    </a:p>
                  </a:txBody>
                  <a:tcPr marT="63500" marB="63500" marR="63500" marL="63500"/>
                </a:tc>
                <a:tc>
                  <a:txBody>
                    <a:bodyPr/>
                    <a:lstStyle/>
                    <a:p>
                      <a:pPr indent="0" lvl="0" marL="0" rtl="0" algn="l">
                        <a:spcBef>
                          <a:spcPts val="0"/>
                        </a:spcBef>
                        <a:spcAft>
                          <a:spcPts val="0"/>
                        </a:spcAft>
                        <a:buNone/>
                      </a:pPr>
                      <a:r>
                        <a:rPr lang="en" sz="500"/>
                        <a:t>0.55</a:t>
                      </a:r>
                      <a:endParaRPr sz="500"/>
                    </a:p>
                  </a:txBody>
                  <a:tcPr marT="63500" marB="63500" marR="63500" marL="63500"/>
                </a:tc>
              </a:tr>
              <a:tr h="328650">
                <a:tc>
                  <a:txBody>
                    <a:bodyPr/>
                    <a:lstStyle/>
                    <a:p>
                      <a:pPr indent="0" lvl="0" marL="0" rtl="0" algn="l">
                        <a:spcBef>
                          <a:spcPts val="0"/>
                        </a:spcBef>
                        <a:spcAft>
                          <a:spcPts val="0"/>
                        </a:spcAft>
                        <a:buNone/>
                      </a:pPr>
                      <a:r>
                        <a:rPr b="1" lang="en" sz="500"/>
                        <a:t>Machine 2</a:t>
                      </a:r>
                      <a:endParaRPr b="1" sz="500"/>
                    </a:p>
                  </a:txBody>
                  <a:tcPr marT="63500" marB="63500" marR="63500" marL="63500"/>
                </a:tc>
                <a:tc>
                  <a:txBody>
                    <a:bodyPr/>
                    <a:lstStyle/>
                    <a:p>
                      <a:pPr indent="0" lvl="0" marL="0" rtl="0" algn="l">
                        <a:spcBef>
                          <a:spcPts val="0"/>
                        </a:spcBef>
                        <a:spcAft>
                          <a:spcPts val="0"/>
                        </a:spcAft>
                        <a:buNone/>
                      </a:pPr>
                      <a:r>
                        <a:rPr lang="en" sz="500"/>
                        <a:t>99</a:t>
                      </a:r>
                      <a:endParaRPr sz="500"/>
                    </a:p>
                  </a:txBody>
                  <a:tcPr marT="63500" marB="63500" marR="63500" marL="63500"/>
                </a:tc>
                <a:tc>
                  <a:txBody>
                    <a:bodyPr/>
                    <a:lstStyle/>
                    <a:p>
                      <a:pPr indent="0" lvl="0" marL="0" rtl="0" algn="l">
                        <a:spcBef>
                          <a:spcPts val="0"/>
                        </a:spcBef>
                        <a:spcAft>
                          <a:spcPts val="0"/>
                        </a:spcAft>
                        <a:buNone/>
                      </a:pPr>
                      <a:r>
                        <a:rPr lang="en" sz="500"/>
                        <a:t>0.73</a:t>
                      </a:r>
                      <a:endParaRPr sz="500"/>
                    </a:p>
                  </a:txBody>
                  <a:tcPr marT="63500" marB="63500" marR="63500" marL="63500"/>
                </a:tc>
                <a:tc>
                  <a:txBody>
                    <a:bodyPr/>
                    <a:lstStyle/>
                    <a:p>
                      <a:pPr indent="0" lvl="0" marL="0" rtl="0" algn="l">
                        <a:spcBef>
                          <a:spcPts val="0"/>
                        </a:spcBef>
                        <a:spcAft>
                          <a:spcPts val="0"/>
                        </a:spcAft>
                        <a:buNone/>
                      </a:pPr>
                      <a:r>
                        <a:rPr lang="en" sz="500"/>
                        <a:t>1.14</a:t>
                      </a:r>
                      <a:endParaRPr sz="500"/>
                    </a:p>
                  </a:txBody>
                  <a:tcPr marT="63500" marB="63500" marR="63500" marL="63500"/>
                </a:tc>
                <a:tc>
                  <a:txBody>
                    <a:bodyPr/>
                    <a:lstStyle/>
                    <a:p>
                      <a:pPr indent="0" lvl="0" marL="0" rtl="0" algn="l">
                        <a:spcBef>
                          <a:spcPts val="0"/>
                        </a:spcBef>
                        <a:spcAft>
                          <a:spcPts val="0"/>
                        </a:spcAft>
                        <a:buNone/>
                      </a:pPr>
                      <a:r>
                        <a:rPr lang="en" sz="500"/>
                        <a:t>0.88</a:t>
                      </a:r>
                      <a:endParaRPr sz="500"/>
                    </a:p>
                  </a:txBody>
                  <a:tcPr marT="63500" marB="63500" marR="63500" marL="63500"/>
                </a:tc>
              </a:tr>
              <a:tr h="328650">
                <a:tc>
                  <a:txBody>
                    <a:bodyPr/>
                    <a:lstStyle/>
                    <a:p>
                      <a:pPr indent="0" lvl="0" marL="0" rtl="0" algn="l">
                        <a:spcBef>
                          <a:spcPts val="0"/>
                        </a:spcBef>
                        <a:spcAft>
                          <a:spcPts val="0"/>
                        </a:spcAft>
                        <a:buNone/>
                      </a:pPr>
                      <a:r>
                        <a:rPr b="1" lang="en" sz="500"/>
                        <a:t>Machine 3</a:t>
                      </a:r>
                      <a:endParaRPr b="1" sz="500"/>
                    </a:p>
                  </a:txBody>
                  <a:tcPr marT="63500" marB="63500" marR="63500" marL="63500"/>
                </a:tc>
                <a:tc>
                  <a:txBody>
                    <a:bodyPr/>
                    <a:lstStyle/>
                    <a:p>
                      <a:pPr indent="0" lvl="0" marL="0" rtl="0" algn="l">
                        <a:spcBef>
                          <a:spcPts val="0"/>
                        </a:spcBef>
                        <a:spcAft>
                          <a:spcPts val="0"/>
                        </a:spcAft>
                        <a:buNone/>
                      </a:pPr>
                      <a:r>
                        <a:rPr lang="en" sz="500"/>
                        <a:t>71</a:t>
                      </a:r>
                      <a:endParaRPr sz="500"/>
                    </a:p>
                  </a:txBody>
                  <a:tcPr marT="63500" marB="63500" marR="63500" marL="63500"/>
                </a:tc>
                <a:tc>
                  <a:txBody>
                    <a:bodyPr/>
                    <a:lstStyle/>
                    <a:p>
                      <a:pPr indent="0" lvl="0" marL="0" rtl="0" algn="l">
                        <a:spcBef>
                          <a:spcPts val="0"/>
                        </a:spcBef>
                        <a:spcAft>
                          <a:spcPts val="0"/>
                        </a:spcAft>
                        <a:buNone/>
                      </a:pPr>
                      <a:r>
                        <a:rPr lang="en" sz="500"/>
                        <a:t>1.76</a:t>
                      </a:r>
                      <a:endParaRPr sz="500"/>
                    </a:p>
                  </a:txBody>
                  <a:tcPr marT="63500" marB="63500" marR="63500" marL="63500"/>
                </a:tc>
                <a:tc>
                  <a:txBody>
                    <a:bodyPr/>
                    <a:lstStyle/>
                    <a:p>
                      <a:pPr indent="0" lvl="0" marL="0" rtl="0" algn="l">
                        <a:spcBef>
                          <a:spcPts val="0"/>
                        </a:spcBef>
                        <a:spcAft>
                          <a:spcPts val="0"/>
                        </a:spcAft>
                        <a:buNone/>
                      </a:pPr>
                      <a:r>
                        <a:rPr lang="en" sz="500"/>
                        <a:t>0.42</a:t>
                      </a:r>
                      <a:endParaRPr sz="500"/>
                    </a:p>
                  </a:txBody>
                  <a:tcPr marT="63500" marB="63500" marR="63500" marL="63500"/>
                </a:tc>
                <a:tc>
                  <a:txBody>
                    <a:bodyPr/>
                    <a:lstStyle/>
                    <a:p>
                      <a:pPr indent="0" lvl="0" marL="0" rtl="0" algn="l">
                        <a:spcBef>
                          <a:spcPts val="0"/>
                        </a:spcBef>
                        <a:spcAft>
                          <a:spcPts val="0"/>
                        </a:spcAft>
                        <a:buNone/>
                      </a:pPr>
                      <a:r>
                        <a:rPr lang="en" sz="500"/>
                        <a:t>0.37</a:t>
                      </a:r>
                      <a:endParaRPr sz="500"/>
                    </a:p>
                  </a:txBody>
                  <a:tcPr marT="63500" marB="63500" marR="63500" marL="63500"/>
                </a:tc>
              </a:tr>
            </a:tbl>
          </a:graphicData>
        </a:graphic>
      </p:graphicFrame>
      <p:sp>
        <p:nvSpPr>
          <p:cNvPr id="70" name="Google Shape;70;p13"/>
          <p:cNvSpPr txBox="1"/>
          <p:nvPr/>
        </p:nvSpPr>
        <p:spPr>
          <a:xfrm>
            <a:off x="7702599" y="8733250"/>
            <a:ext cx="7327200" cy="1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Based on quality control on the lathes, less time between preventive maintenance may be needed to achieve lower scrap rates and thus a higher quality rate. Another option is to use smart maintenance equipment to achieve optimal maintenance schedules. For now we stick to a time based maintenance of 1300 and 3900 hours for minor and major preventive maintenance respectively.</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pic>
        <p:nvPicPr>
          <p:cNvPr id="71" name="Google Shape;71;p13"/>
          <p:cNvPicPr preferRelativeResize="0"/>
          <p:nvPr/>
        </p:nvPicPr>
        <p:blipFill rotWithShape="1">
          <a:blip r:embed="rId9">
            <a:alphaModFix/>
          </a:blip>
          <a:srcRect b="8979" l="0" r="0" t="16444"/>
          <a:stretch/>
        </p:blipFill>
        <p:spPr>
          <a:xfrm>
            <a:off x="7702600" y="1688475"/>
            <a:ext cx="7327200" cy="2623122"/>
          </a:xfrm>
          <a:prstGeom prst="rect">
            <a:avLst/>
          </a:prstGeom>
          <a:noFill/>
          <a:ln>
            <a:noFill/>
          </a:ln>
        </p:spPr>
      </p:pic>
      <p:graphicFrame>
        <p:nvGraphicFramePr>
          <p:cNvPr id="72" name="Google Shape;72;p13"/>
          <p:cNvGraphicFramePr/>
          <p:nvPr/>
        </p:nvGraphicFramePr>
        <p:xfrm>
          <a:off x="7911438" y="6004788"/>
          <a:ext cx="3000000" cy="3000000"/>
        </p:xfrm>
        <a:graphic>
          <a:graphicData uri="http://schemas.openxmlformats.org/drawingml/2006/table">
            <a:tbl>
              <a:tblPr>
                <a:noFill/>
                <a:tableStyleId>{DEFCB2A3-D5B5-4D8D-B7E4-B9203ED37293}</a:tableStyleId>
              </a:tblPr>
              <a:tblGrid>
                <a:gridCol w="1596000"/>
                <a:gridCol w="1227700"/>
                <a:gridCol w="1790400"/>
                <a:gridCol w="1769950"/>
              </a:tblGrid>
              <a:tr h="291500">
                <a:tc>
                  <a:txBody>
                    <a:bodyPr/>
                    <a:lstStyle/>
                    <a:p>
                      <a:pPr indent="0" lvl="0" marL="0" rtl="0" algn="l">
                        <a:spcBef>
                          <a:spcPts val="0"/>
                        </a:spcBef>
                        <a:spcAft>
                          <a:spcPts val="0"/>
                        </a:spcAft>
                        <a:buNone/>
                      </a:pPr>
                      <a:r>
                        <a:t/>
                      </a:r>
                      <a:endParaRPr b="1" sz="1100"/>
                    </a:p>
                  </a:txBody>
                  <a:tcPr marT="63500" marB="63500" marR="63500" marL="63500"/>
                </a:tc>
                <a:tc gridSpan="3">
                  <a:txBody>
                    <a:bodyPr/>
                    <a:lstStyle/>
                    <a:p>
                      <a:pPr indent="0" lvl="0" marL="0" rtl="0" algn="ctr">
                        <a:spcBef>
                          <a:spcPts val="0"/>
                        </a:spcBef>
                        <a:spcAft>
                          <a:spcPts val="0"/>
                        </a:spcAft>
                        <a:buNone/>
                      </a:pPr>
                      <a:r>
                        <a:rPr b="1" lang="en" sz="1100"/>
                        <a:t>Possible crane setup</a:t>
                      </a:r>
                      <a:endParaRPr b="1" sz="1100"/>
                    </a:p>
                  </a:txBody>
                  <a:tcPr marT="63500" marB="63500" marR="63500" marL="63500"/>
                </a:tc>
                <a:tc hMerge="1"/>
                <a:tc hMerge="1"/>
              </a:tr>
              <a:tr h="291500">
                <a:tc>
                  <a:txBody>
                    <a:bodyPr/>
                    <a:lstStyle/>
                    <a:p>
                      <a:pPr indent="0" lvl="0" marL="0" rtl="0" algn="l">
                        <a:spcBef>
                          <a:spcPts val="0"/>
                        </a:spcBef>
                        <a:spcAft>
                          <a:spcPts val="0"/>
                        </a:spcAft>
                        <a:buNone/>
                      </a:pPr>
                      <a:r>
                        <a:rPr b="1" lang="en" sz="1100"/>
                        <a:t>Properties</a:t>
                      </a:r>
                      <a:endParaRPr b="1" sz="1100"/>
                    </a:p>
                  </a:txBody>
                  <a:tcPr marT="63500" marB="63500" marR="63500" marL="63500"/>
                </a:tc>
                <a:tc>
                  <a:txBody>
                    <a:bodyPr/>
                    <a:lstStyle/>
                    <a:p>
                      <a:pPr indent="0" lvl="0" marL="0" rtl="0" algn="l">
                        <a:spcBef>
                          <a:spcPts val="0"/>
                        </a:spcBef>
                        <a:spcAft>
                          <a:spcPts val="0"/>
                        </a:spcAft>
                        <a:buNone/>
                      </a:pPr>
                      <a:r>
                        <a:rPr lang="en" sz="1100"/>
                        <a:t>Complete crane</a:t>
                      </a:r>
                      <a:endParaRPr sz="1100"/>
                    </a:p>
                  </a:txBody>
                  <a:tcPr marT="63500" marB="63500" marR="63500" marL="63500"/>
                </a:tc>
                <a:tc>
                  <a:txBody>
                    <a:bodyPr/>
                    <a:lstStyle/>
                    <a:p>
                      <a:pPr indent="0" lvl="0" marL="0" rtl="0" algn="l">
                        <a:spcBef>
                          <a:spcPts val="0"/>
                        </a:spcBef>
                        <a:spcAft>
                          <a:spcPts val="0"/>
                        </a:spcAft>
                        <a:buNone/>
                      </a:pPr>
                      <a:r>
                        <a:rPr lang="en" sz="1100"/>
                        <a:t>Removing element 12</a:t>
                      </a:r>
                      <a:endParaRPr sz="1100"/>
                    </a:p>
                  </a:txBody>
                  <a:tcPr marT="63500" marB="63500" marR="63500" marL="63500"/>
                </a:tc>
                <a:tc>
                  <a:txBody>
                    <a:bodyPr/>
                    <a:lstStyle/>
                    <a:p>
                      <a:pPr indent="0" lvl="0" marL="0" rtl="0" algn="l">
                        <a:spcBef>
                          <a:spcPts val="0"/>
                        </a:spcBef>
                        <a:spcAft>
                          <a:spcPts val="0"/>
                        </a:spcAft>
                        <a:buNone/>
                      </a:pPr>
                      <a:r>
                        <a:rPr lang="en" sz="1100"/>
                        <a:t>Removing element 13</a:t>
                      </a:r>
                      <a:endParaRPr sz="1100"/>
                    </a:p>
                  </a:txBody>
                  <a:tcPr marT="63500" marB="63500" marR="63500" marL="63500"/>
                </a:tc>
              </a:tr>
              <a:tr h="458950">
                <a:tc>
                  <a:txBody>
                    <a:bodyPr/>
                    <a:lstStyle/>
                    <a:p>
                      <a:pPr indent="0" lvl="0" marL="0" rtl="0" algn="l">
                        <a:spcBef>
                          <a:spcPts val="0"/>
                        </a:spcBef>
                        <a:spcAft>
                          <a:spcPts val="0"/>
                        </a:spcAft>
                        <a:buNone/>
                      </a:pPr>
                      <a:r>
                        <a:rPr lang="en" sz="1100"/>
                        <a:t>Deformation at the tip [mm] (x-direction)</a:t>
                      </a:r>
                      <a:endParaRPr sz="1100"/>
                    </a:p>
                  </a:txBody>
                  <a:tcPr marT="63500" marB="63500" marR="63500" marL="63500"/>
                </a:tc>
                <a:tc>
                  <a:txBody>
                    <a:bodyPr/>
                    <a:lstStyle/>
                    <a:p>
                      <a:pPr indent="0" lvl="0" marL="0" rtl="0" algn="l">
                        <a:spcBef>
                          <a:spcPts val="0"/>
                        </a:spcBef>
                        <a:spcAft>
                          <a:spcPts val="0"/>
                        </a:spcAft>
                        <a:buNone/>
                      </a:pPr>
                      <a:r>
                        <a:rPr lang="en" sz="1100"/>
                        <a:t>-2.00</a:t>
                      </a:r>
                      <a:endParaRPr sz="1100"/>
                    </a:p>
                  </a:txBody>
                  <a:tcPr marT="63500" marB="63500" marR="63500" marL="63500"/>
                </a:tc>
                <a:tc>
                  <a:txBody>
                    <a:bodyPr/>
                    <a:lstStyle/>
                    <a:p>
                      <a:pPr indent="0" lvl="0" marL="0" rtl="0" algn="l">
                        <a:spcBef>
                          <a:spcPts val="0"/>
                        </a:spcBef>
                        <a:spcAft>
                          <a:spcPts val="0"/>
                        </a:spcAft>
                        <a:buNone/>
                      </a:pPr>
                      <a:r>
                        <a:rPr lang="en" sz="1100"/>
                        <a:t>-36.56</a:t>
                      </a:r>
                      <a:endParaRPr sz="1100"/>
                    </a:p>
                  </a:txBody>
                  <a:tcPr marT="63500" marB="63500" marR="63500" marL="63500"/>
                </a:tc>
                <a:tc>
                  <a:txBody>
                    <a:bodyPr/>
                    <a:lstStyle/>
                    <a:p>
                      <a:pPr indent="0" lvl="0" marL="0" rtl="0" algn="l">
                        <a:spcBef>
                          <a:spcPts val="0"/>
                        </a:spcBef>
                        <a:spcAft>
                          <a:spcPts val="0"/>
                        </a:spcAft>
                        <a:buNone/>
                      </a:pPr>
                      <a:r>
                        <a:rPr lang="en" sz="1100"/>
                        <a:t>-2.00</a:t>
                      </a:r>
                      <a:endParaRPr sz="1100"/>
                    </a:p>
                  </a:txBody>
                  <a:tcPr marT="63500" marB="63500" marR="63500" marL="63500"/>
                </a:tc>
              </a:tr>
              <a:tr h="458950">
                <a:tc>
                  <a:txBody>
                    <a:bodyPr/>
                    <a:lstStyle/>
                    <a:p>
                      <a:pPr indent="0" lvl="0" marL="0" rtl="0" algn="l">
                        <a:spcBef>
                          <a:spcPts val="0"/>
                        </a:spcBef>
                        <a:spcAft>
                          <a:spcPts val="0"/>
                        </a:spcAft>
                        <a:buNone/>
                      </a:pPr>
                      <a:r>
                        <a:rPr lang="en" sz="1100"/>
                        <a:t>Deformation at the tip [mm] (y-direction)</a:t>
                      </a:r>
                      <a:endParaRPr sz="1100"/>
                    </a:p>
                  </a:txBody>
                  <a:tcPr marT="63500" marB="63500" marR="63500" marL="63500"/>
                </a:tc>
                <a:tc>
                  <a:txBody>
                    <a:bodyPr/>
                    <a:lstStyle/>
                    <a:p>
                      <a:pPr indent="0" lvl="0" marL="0" rtl="0" algn="l">
                        <a:spcBef>
                          <a:spcPts val="0"/>
                        </a:spcBef>
                        <a:spcAft>
                          <a:spcPts val="0"/>
                        </a:spcAft>
                        <a:buNone/>
                      </a:pPr>
                      <a:r>
                        <a:rPr lang="en" sz="1100"/>
                        <a:t>-225.63</a:t>
                      </a:r>
                      <a:endParaRPr sz="1100"/>
                    </a:p>
                  </a:txBody>
                  <a:tcPr marT="63500" marB="63500" marR="63500" marL="63500"/>
                </a:tc>
                <a:tc>
                  <a:txBody>
                    <a:bodyPr/>
                    <a:lstStyle/>
                    <a:p>
                      <a:pPr indent="0" lvl="0" marL="0" rtl="0" algn="l">
                        <a:spcBef>
                          <a:spcPts val="0"/>
                        </a:spcBef>
                        <a:spcAft>
                          <a:spcPts val="0"/>
                        </a:spcAft>
                        <a:buNone/>
                      </a:pPr>
                      <a:r>
                        <a:rPr lang="en" sz="1100"/>
                        <a:t>-3.58e+16</a:t>
                      </a:r>
                      <a:endParaRPr sz="1100"/>
                    </a:p>
                  </a:txBody>
                  <a:tcPr marT="63500" marB="63500" marR="63500" marL="63500"/>
                </a:tc>
                <a:tc>
                  <a:txBody>
                    <a:bodyPr/>
                    <a:lstStyle/>
                    <a:p>
                      <a:pPr indent="0" lvl="0" marL="0" rtl="0" algn="l">
                        <a:spcBef>
                          <a:spcPts val="0"/>
                        </a:spcBef>
                        <a:spcAft>
                          <a:spcPts val="0"/>
                        </a:spcAft>
                        <a:buNone/>
                      </a:pPr>
                      <a:r>
                        <a:rPr lang="en" sz="1100"/>
                        <a:t>-225.63</a:t>
                      </a:r>
                      <a:endParaRPr sz="1100"/>
                    </a:p>
                  </a:txBody>
                  <a:tcPr marT="63500" marB="63500" marR="63500" marL="63500"/>
                </a:tc>
              </a:tr>
              <a:tr h="458950">
                <a:tc>
                  <a:txBody>
                    <a:bodyPr/>
                    <a:lstStyle/>
                    <a:p>
                      <a:pPr indent="0" lvl="0" marL="0" rtl="0" algn="l">
                        <a:spcBef>
                          <a:spcPts val="0"/>
                        </a:spcBef>
                        <a:spcAft>
                          <a:spcPts val="0"/>
                        </a:spcAft>
                        <a:buNone/>
                      </a:pPr>
                      <a:r>
                        <a:rPr lang="en" sz="1100"/>
                        <a:t>Highest occurring Stress [MPa]</a:t>
                      </a:r>
                      <a:endParaRPr sz="1100"/>
                    </a:p>
                  </a:txBody>
                  <a:tcPr marT="63500" marB="63500" marR="63500" marL="63500"/>
                </a:tc>
                <a:tc>
                  <a:txBody>
                    <a:bodyPr/>
                    <a:lstStyle/>
                    <a:p>
                      <a:pPr indent="0" lvl="0" marL="0" rtl="0" algn="l">
                        <a:spcBef>
                          <a:spcPts val="0"/>
                        </a:spcBef>
                        <a:spcAft>
                          <a:spcPts val="0"/>
                        </a:spcAft>
                        <a:buNone/>
                      </a:pPr>
                      <a:r>
                        <a:rPr lang="en" sz="1100"/>
                        <a:t>232.92</a:t>
                      </a:r>
                      <a:endParaRPr sz="1100"/>
                    </a:p>
                  </a:txBody>
                  <a:tcPr marT="63500" marB="63500" marR="63500" marL="63500"/>
                </a:tc>
                <a:tc>
                  <a:txBody>
                    <a:bodyPr/>
                    <a:lstStyle/>
                    <a:p>
                      <a:pPr indent="0" lvl="0" marL="0" rtl="0" algn="l">
                        <a:spcBef>
                          <a:spcPts val="0"/>
                        </a:spcBef>
                        <a:spcAft>
                          <a:spcPts val="0"/>
                        </a:spcAft>
                        <a:buNone/>
                      </a:pPr>
                      <a:r>
                        <a:rPr lang="en" sz="1100"/>
                        <a:t>218.54</a:t>
                      </a:r>
                      <a:endParaRPr sz="1100"/>
                    </a:p>
                  </a:txBody>
                  <a:tcPr marT="63500" marB="63500" marR="63500" marL="63500"/>
                </a:tc>
                <a:tc>
                  <a:txBody>
                    <a:bodyPr/>
                    <a:lstStyle/>
                    <a:p>
                      <a:pPr indent="0" lvl="0" marL="0" rtl="0" algn="l">
                        <a:spcBef>
                          <a:spcPts val="0"/>
                        </a:spcBef>
                        <a:spcAft>
                          <a:spcPts val="0"/>
                        </a:spcAft>
                        <a:buNone/>
                      </a:pPr>
                      <a:r>
                        <a:rPr lang="en" sz="1100"/>
                        <a:t>232.92</a:t>
                      </a:r>
                      <a:endParaRPr sz="1100"/>
                    </a:p>
                  </a:txBody>
                  <a:tcPr marT="63500" marB="63500" marR="63500" marL="63500"/>
                </a:tc>
              </a:tr>
            </a:tbl>
          </a:graphicData>
        </a:graphic>
      </p:graphicFrame>
      <p:pic>
        <p:nvPicPr>
          <p:cNvPr id="73" name="Google Shape;73;p13"/>
          <p:cNvPicPr preferRelativeResize="0"/>
          <p:nvPr/>
        </p:nvPicPr>
        <p:blipFill rotWithShape="1">
          <a:blip r:embed="rId10">
            <a:alphaModFix/>
          </a:blip>
          <a:srcRect b="11362" l="1401" r="4506" t="27419"/>
          <a:stretch/>
        </p:blipFill>
        <p:spPr>
          <a:xfrm>
            <a:off x="313350" y="13862688"/>
            <a:ext cx="14584949" cy="5318149"/>
          </a:xfrm>
          <a:prstGeom prst="rect">
            <a:avLst/>
          </a:prstGeom>
          <a:noFill/>
          <a:ln>
            <a:noFill/>
          </a:ln>
        </p:spPr>
      </p:pic>
      <p:sp>
        <p:nvSpPr>
          <p:cNvPr id="74" name="Google Shape;74;p13"/>
          <p:cNvSpPr txBox="1"/>
          <p:nvPr/>
        </p:nvSpPr>
        <p:spPr>
          <a:xfrm>
            <a:off x="189350" y="1688475"/>
            <a:ext cx="73272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u="sng">
                <a:solidFill>
                  <a:schemeClr val="dk1"/>
                </a:solidFill>
              </a:rPr>
              <a:t>Priority p</a:t>
            </a:r>
            <a:r>
              <a:rPr lang="en" sz="1200" u="sng">
                <a:solidFill>
                  <a:schemeClr val="dk1"/>
                </a:solidFill>
              </a:rPr>
              <a:t>erformance</a:t>
            </a:r>
            <a:r>
              <a:rPr lang="en" sz="1200" u="sng">
                <a:solidFill>
                  <a:schemeClr val="dk1"/>
                </a:solidFill>
              </a:rPr>
              <a:t> parameters:</a:t>
            </a:r>
            <a:endParaRPr sz="1200" u="sng">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Quality (being right)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Dependability  (delivery on time)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From the 5 </a:t>
            </a:r>
            <a:r>
              <a:rPr lang="en" sz="1200">
                <a:solidFill>
                  <a:schemeClr val="dk1"/>
                </a:solidFill>
              </a:rPr>
              <a:t>performance</a:t>
            </a:r>
            <a:r>
              <a:rPr lang="en" sz="1200">
                <a:solidFill>
                  <a:schemeClr val="dk1"/>
                </a:solidFill>
              </a:rPr>
              <a:t> </a:t>
            </a:r>
            <a:r>
              <a:rPr lang="en" sz="1200">
                <a:solidFill>
                  <a:schemeClr val="dk1"/>
                </a:solidFill>
              </a:rPr>
              <a:t>parameters</a:t>
            </a:r>
            <a:r>
              <a:rPr lang="en" sz="1200">
                <a:solidFill>
                  <a:schemeClr val="dk1"/>
                </a:solidFill>
              </a:rPr>
              <a:t> we decided to </a:t>
            </a:r>
            <a:r>
              <a:rPr lang="en" sz="1200">
                <a:solidFill>
                  <a:schemeClr val="dk1"/>
                </a:solidFill>
              </a:rPr>
              <a:t>prioritize</a:t>
            </a:r>
            <a:r>
              <a:rPr lang="en" sz="1200">
                <a:solidFill>
                  <a:schemeClr val="dk1"/>
                </a:solidFill>
              </a:rPr>
              <a:t> these </a:t>
            </a:r>
            <a:r>
              <a:rPr lang="en" sz="1200">
                <a:solidFill>
                  <a:schemeClr val="dk1"/>
                </a:solidFill>
              </a:rPr>
              <a:t>parameters</a:t>
            </a:r>
            <a:r>
              <a:rPr lang="en" sz="1200">
                <a:solidFill>
                  <a:schemeClr val="dk1"/>
                </a:solidFill>
              </a:rPr>
              <a:t> over the others. This is based on Etone’s </a:t>
            </a:r>
            <a:r>
              <a:rPr lang="en" sz="1200">
                <a:solidFill>
                  <a:schemeClr val="dk1"/>
                </a:solidFill>
              </a:rPr>
              <a:t>preferences because</a:t>
            </a:r>
            <a:r>
              <a:rPr lang="en" sz="1200">
                <a:solidFill>
                  <a:schemeClr val="dk1"/>
                </a:solidFill>
              </a:rPr>
              <a:t> customer </a:t>
            </a:r>
            <a:r>
              <a:rPr lang="en" sz="1200">
                <a:solidFill>
                  <a:schemeClr val="dk1"/>
                </a:solidFill>
              </a:rPr>
              <a:t>satisfaction</a:t>
            </a:r>
            <a:r>
              <a:rPr lang="en" sz="1200">
                <a:solidFill>
                  <a:schemeClr val="dk1"/>
                </a:solidFill>
              </a:rPr>
              <a:t> is of top </a:t>
            </a:r>
            <a:r>
              <a:rPr lang="en" sz="1200">
                <a:solidFill>
                  <a:schemeClr val="dk1"/>
                </a:solidFill>
              </a:rPr>
              <a:t>priority to them. Based on that, the subsystem’s requirements are defined as follows.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Requirements:</a:t>
            </a:r>
            <a:endParaRPr sz="1200" u="sng">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Maintain quality standards of the product (Cpk-values &gt; 1.5)</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Maintain machinery (maintenance &amp; defects, OEE &gt; 90%)</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Risk management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first requirement is analysing the quality of our product and maximize it for optimum customer satisfaction and enhancing production reputation of Etone. This requirement is fulfilled under section </a:t>
            </a:r>
            <a:r>
              <a:rPr b="1" lang="en" sz="1200">
                <a:solidFill>
                  <a:schemeClr val="dk1"/>
                </a:solidFill>
              </a:rPr>
              <a:t>Quality Control. </a:t>
            </a:r>
            <a:r>
              <a:rPr lang="en" sz="1200">
                <a:solidFill>
                  <a:schemeClr val="dk1"/>
                </a:solidFill>
              </a:rPr>
              <a:t>As for the second requirement, which is slightly dependent on the first one which focuses on optimizing a maintenance schedule in order to maintain the quality target set for our products, this requirement is discussed further under section </a:t>
            </a:r>
            <a:r>
              <a:rPr b="1" lang="en" sz="1200">
                <a:solidFill>
                  <a:schemeClr val="dk1"/>
                </a:solidFill>
              </a:rPr>
              <a:t>Maintenance Strategy. </a:t>
            </a:r>
            <a:r>
              <a:rPr lang="en" sz="1200">
                <a:solidFill>
                  <a:schemeClr val="dk1"/>
                </a:solidFill>
              </a:rPr>
              <a:t>For the third requirement we analyze risks in our system in the form of an FMEA analysis, this is shown in section </a:t>
            </a:r>
            <a:r>
              <a:rPr b="1" lang="en" sz="1200">
                <a:solidFill>
                  <a:schemeClr val="dk1"/>
                </a:solidFill>
              </a:rPr>
              <a:t>FMEA analysis</a:t>
            </a:r>
            <a:r>
              <a:rPr lang="en" sz="1200">
                <a:solidFill>
                  <a:schemeClr val="dk1"/>
                </a:solidFill>
              </a:rPr>
              <a:t>. At last an </a:t>
            </a:r>
            <a:r>
              <a:rPr b="1" lang="en" sz="1200">
                <a:solidFill>
                  <a:schemeClr val="dk1"/>
                </a:solidFill>
              </a:rPr>
              <a:t>FEM analysis</a:t>
            </a:r>
            <a:r>
              <a:rPr lang="en" sz="1200">
                <a:solidFill>
                  <a:schemeClr val="dk1"/>
                </a:solidFill>
              </a:rPr>
              <a:t> was performed to determine if any elements could be eliminated.</a:t>
            </a:r>
            <a:endParaRPr sz="1200">
              <a:solidFill>
                <a:schemeClr val="dk1"/>
              </a:solidFill>
            </a:endParaRPr>
          </a:p>
        </p:txBody>
      </p:sp>
      <p:pic>
        <p:nvPicPr>
          <p:cNvPr id="75" name="Google Shape;75;p13"/>
          <p:cNvPicPr preferRelativeResize="0"/>
          <p:nvPr/>
        </p:nvPicPr>
        <p:blipFill>
          <a:blip r:embed="rId11">
            <a:alphaModFix/>
          </a:blip>
          <a:stretch>
            <a:fillRect/>
          </a:stretch>
        </p:blipFill>
        <p:spPr>
          <a:xfrm>
            <a:off x="5433275" y="13291137"/>
            <a:ext cx="530100" cy="530100"/>
          </a:xfrm>
          <a:prstGeom prst="rect">
            <a:avLst/>
          </a:prstGeom>
          <a:noFill/>
          <a:ln>
            <a:noFill/>
          </a:ln>
        </p:spPr>
      </p:pic>
      <p:pic>
        <p:nvPicPr>
          <p:cNvPr id="76" name="Google Shape;76;p13"/>
          <p:cNvPicPr preferRelativeResize="0"/>
          <p:nvPr/>
        </p:nvPicPr>
        <p:blipFill>
          <a:blip r:embed="rId12">
            <a:alphaModFix/>
          </a:blip>
          <a:stretch>
            <a:fillRect/>
          </a:stretch>
        </p:blipFill>
        <p:spPr>
          <a:xfrm>
            <a:off x="2165913" y="5429737"/>
            <a:ext cx="530100" cy="416625"/>
          </a:xfrm>
          <a:prstGeom prst="rect">
            <a:avLst/>
          </a:prstGeom>
          <a:noFill/>
          <a:ln>
            <a:noFill/>
          </a:ln>
        </p:spPr>
      </p:pic>
      <p:pic>
        <p:nvPicPr>
          <p:cNvPr id="77" name="Google Shape;77;p13"/>
          <p:cNvPicPr preferRelativeResize="0"/>
          <p:nvPr/>
        </p:nvPicPr>
        <p:blipFill>
          <a:blip r:embed="rId13">
            <a:alphaModFix/>
          </a:blip>
          <a:stretch>
            <a:fillRect/>
          </a:stretch>
        </p:blipFill>
        <p:spPr>
          <a:xfrm>
            <a:off x="8977350" y="8164012"/>
            <a:ext cx="530100" cy="416625"/>
          </a:xfrm>
          <a:prstGeom prst="rect">
            <a:avLst/>
          </a:prstGeom>
          <a:noFill/>
          <a:ln>
            <a:noFill/>
          </a:ln>
        </p:spPr>
      </p:pic>
      <p:pic>
        <p:nvPicPr>
          <p:cNvPr id="78" name="Google Shape;78;p13"/>
          <p:cNvPicPr preferRelativeResize="0"/>
          <p:nvPr/>
        </p:nvPicPr>
        <p:blipFill>
          <a:blip r:embed="rId14">
            <a:alphaModFix/>
          </a:blip>
          <a:stretch>
            <a:fillRect/>
          </a:stretch>
        </p:blipFill>
        <p:spPr>
          <a:xfrm>
            <a:off x="1280150" y="1085971"/>
            <a:ext cx="530100" cy="416625"/>
          </a:xfrm>
          <a:prstGeom prst="rect">
            <a:avLst/>
          </a:prstGeom>
          <a:noFill/>
          <a:ln>
            <a:noFill/>
          </a:ln>
        </p:spPr>
      </p:pic>
      <p:pic>
        <p:nvPicPr>
          <p:cNvPr id="79" name="Google Shape;79;p13"/>
          <p:cNvPicPr preferRelativeResize="0"/>
          <p:nvPr/>
        </p:nvPicPr>
        <p:blipFill>
          <a:blip r:embed="rId15">
            <a:alphaModFix/>
          </a:blip>
          <a:stretch>
            <a:fillRect/>
          </a:stretch>
        </p:blipFill>
        <p:spPr>
          <a:xfrm flipH="1">
            <a:off x="9662400" y="1068191"/>
            <a:ext cx="452175" cy="452175"/>
          </a:xfrm>
          <a:prstGeom prst="rect">
            <a:avLst/>
          </a:prstGeom>
          <a:noFill/>
          <a:ln>
            <a:noFill/>
          </a:ln>
        </p:spPr>
      </p:pic>
      <p:sp>
        <p:nvSpPr>
          <p:cNvPr id="80" name="Google Shape;80;p13"/>
          <p:cNvSpPr/>
          <p:nvPr/>
        </p:nvSpPr>
        <p:spPr>
          <a:xfrm>
            <a:off x="7702588" y="19180813"/>
            <a:ext cx="73272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lnSpc>
                <a:spcPct val="115000"/>
              </a:lnSpc>
              <a:spcBef>
                <a:spcPts val="0"/>
              </a:spcBef>
              <a:spcAft>
                <a:spcPts val="0"/>
              </a:spcAft>
              <a:buNone/>
            </a:pPr>
            <a:r>
              <a:rPr lang="en" sz="2700">
                <a:solidFill>
                  <a:schemeClr val="lt1"/>
                </a:solidFill>
              </a:rPr>
              <a:t>Conclusion</a:t>
            </a:r>
            <a:endParaRPr sz="2700">
              <a:solidFill>
                <a:schemeClr val="lt1"/>
              </a:solidFill>
            </a:endParaRPr>
          </a:p>
        </p:txBody>
      </p:sp>
      <p:sp>
        <p:nvSpPr>
          <p:cNvPr id="81" name="Google Shape;81;p13"/>
          <p:cNvSpPr txBox="1"/>
          <p:nvPr/>
        </p:nvSpPr>
        <p:spPr>
          <a:xfrm>
            <a:off x="7702600" y="19710925"/>
            <a:ext cx="70383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achieved OEE is too low for most machinegroups in each production line, however there are some good things, such as a robust factory, availability for further expansion of the factory. Ways to improve the OEE could be to share certain machines between two different production lines.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looking at the quality analysis (Cpk &amp; Cp), one can conclude that maintenance should be done more often, perhaps by using a maintenance 4.0 approach.</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After doing the FEM analysis, it is concluded that element 13 can be removed without any extra unwanted displacement.</a:t>
            </a:r>
            <a:endParaRPr sz="1200"/>
          </a:p>
        </p:txBody>
      </p:sp>
      <p:sp>
        <p:nvSpPr>
          <p:cNvPr id="82" name="Google Shape;82;p13"/>
          <p:cNvSpPr txBox="1"/>
          <p:nvPr/>
        </p:nvSpPr>
        <p:spPr>
          <a:xfrm>
            <a:off x="7759050" y="4311600"/>
            <a:ext cx="72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figure above the undeformed (black) and deformed (red) frames of the </a:t>
            </a:r>
            <a:r>
              <a:rPr lang="en"/>
              <a:t>original</a:t>
            </a:r>
            <a:r>
              <a:rPr lang="en"/>
              <a:t> structure (left) and the modified version without element 13 (right) are displayed.With the help of ANSYS [1], the deformations at the boom tip were found, see table below. The maximum allowed displacement at the tip of 4mm is not reached, so element 13 can be safely removed. Also the highest stress in the structure does not exceed the materials yield stress. We also tried removing element 12, but the deformations were not </a:t>
            </a:r>
            <a:r>
              <a:rPr lang="en"/>
              <a:t>acceptable</a:t>
            </a:r>
            <a:r>
              <a:rPr lang="en"/>
              <a:t>.</a:t>
            </a:r>
            <a:endParaRPr/>
          </a:p>
        </p:txBody>
      </p:sp>
      <p:sp>
        <p:nvSpPr>
          <p:cNvPr id="83" name="Google Shape;83;p13"/>
          <p:cNvSpPr/>
          <p:nvPr/>
        </p:nvSpPr>
        <p:spPr>
          <a:xfrm>
            <a:off x="346912" y="13291113"/>
            <a:ext cx="14584800" cy="5301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64525" lIns="64525" spcFirstLastPara="1" rIns="64525" wrap="square" tIns="64525">
            <a:noAutofit/>
          </a:bodyPr>
          <a:lstStyle/>
          <a:p>
            <a:pPr indent="0" lvl="0" marL="0" rtl="0" algn="ctr">
              <a:spcBef>
                <a:spcPts val="0"/>
              </a:spcBef>
              <a:spcAft>
                <a:spcPts val="0"/>
              </a:spcAft>
              <a:buClr>
                <a:schemeClr val="dk1"/>
              </a:buClr>
              <a:buSzPts val="1100"/>
              <a:buFont typeface="Arial"/>
              <a:buNone/>
            </a:pPr>
            <a:r>
              <a:rPr lang="en" sz="2900">
                <a:solidFill>
                  <a:schemeClr val="lt1"/>
                </a:solidFill>
              </a:rPr>
              <a:t>FMEA Analysis [2]</a:t>
            </a:r>
            <a:endParaRPr sz="2900">
              <a:solidFill>
                <a:schemeClr val="lt1"/>
              </a:solidFill>
            </a:endParaRPr>
          </a:p>
        </p:txBody>
      </p:sp>
      <p:pic>
        <p:nvPicPr>
          <p:cNvPr id="84" name="Google Shape;84;p13"/>
          <p:cNvPicPr preferRelativeResize="0"/>
          <p:nvPr/>
        </p:nvPicPr>
        <p:blipFill>
          <a:blip r:embed="rId16">
            <a:alphaModFix/>
          </a:blip>
          <a:stretch>
            <a:fillRect/>
          </a:stretch>
        </p:blipFill>
        <p:spPr>
          <a:xfrm>
            <a:off x="8195525" y="9794827"/>
            <a:ext cx="6384050" cy="3226225"/>
          </a:xfrm>
          <a:prstGeom prst="rect">
            <a:avLst/>
          </a:prstGeom>
          <a:noFill/>
          <a:ln>
            <a:noFill/>
          </a:ln>
        </p:spPr>
      </p:pic>
      <p:sp>
        <p:nvSpPr>
          <p:cNvPr id="85" name="Google Shape;85;p13"/>
          <p:cNvSpPr txBox="1"/>
          <p:nvPr/>
        </p:nvSpPr>
        <p:spPr>
          <a:xfrm>
            <a:off x="189350" y="6009350"/>
            <a:ext cx="732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quality analysis has been performed on the three lates with the data that was provided. The graphs below show the Standard Deviation, Cpk- &amp; Cp-values, as well as the amount of parts with their length, for all three machines.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3"/>
          <p:cNvSpPr txBox="1"/>
          <p:nvPr/>
        </p:nvSpPr>
        <p:spPr>
          <a:xfrm flipH="1" rot="10800000">
            <a:off x="1508751" y="25200384"/>
            <a:ext cx="11016900" cy="396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3"/>
          <p:cNvSpPr txBox="1"/>
          <p:nvPr/>
        </p:nvSpPr>
        <p:spPr>
          <a:xfrm>
            <a:off x="13609325" y="285750"/>
            <a:ext cx="12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Group 2</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