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21396950" cx="15087600"/>
  <p:notesSz cx="6858000" cy="9144000"/>
  <p:embeddedFontLst>
    <p:embeddedFont>
      <p:font typeface="Merriweather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739">
          <p15:clr>
            <a:srgbClr val="A4A3A4"/>
          </p15:clr>
        </p15:guide>
        <p15:guide id="2" pos="47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6B603F7-F66B-4CA3-8B81-3458139713B5}">
  <a:tblStyle styleId="{F6B603F7-F66B-4CA3-8B81-3458139713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739" orient="horz"/>
        <p:guide pos="475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erriweather-boldItalic.fntdata"/><Relationship Id="rId10" Type="http://schemas.openxmlformats.org/officeDocument/2006/relationships/font" Target="fonts/Merriweather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Merriweather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Merriweather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20413" y="685800"/>
            <a:ext cx="2417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220413" y="685800"/>
            <a:ext cx="2417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514319" y="3097431"/>
            <a:ext cx="14059200" cy="8538900"/>
          </a:xfrm>
          <a:prstGeom prst="rect">
            <a:avLst/>
          </a:prstGeom>
        </p:spPr>
        <p:txBody>
          <a:bodyPr anchorCtr="0" anchor="b" bIns="230325" lIns="230325" spcFirstLastPara="1" rIns="230325" wrap="square" tIns="2303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100"/>
              <a:buNone/>
              <a:defRPr sz="13100"/>
            </a:lvl1pPr>
            <a:lvl2pPr lvl="1" algn="ctr">
              <a:spcBef>
                <a:spcPts val="0"/>
              </a:spcBef>
              <a:spcAft>
                <a:spcPts val="0"/>
              </a:spcAft>
              <a:buSzPts val="13100"/>
              <a:buNone/>
              <a:defRPr sz="13100"/>
            </a:lvl2pPr>
            <a:lvl3pPr lvl="2" algn="ctr">
              <a:spcBef>
                <a:spcPts val="0"/>
              </a:spcBef>
              <a:spcAft>
                <a:spcPts val="0"/>
              </a:spcAft>
              <a:buSzPts val="13100"/>
              <a:buNone/>
              <a:defRPr sz="13100"/>
            </a:lvl3pPr>
            <a:lvl4pPr lvl="3" algn="ctr">
              <a:spcBef>
                <a:spcPts val="0"/>
              </a:spcBef>
              <a:spcAft>
                <a:spcPts val="0"/>
              </a:spcAft>
              <a:buSzPts val="13100"/>
              <a:buNone/>
              <a:defRPr sz="13100"/>
            </a:lvl4pPr>
            <a:lvl5pPr lvl="4" algn="ctr">
              <a:spcBef>
                <a:spcPts val="0"/>
              </a:spcBef>
              <a:spcAft>
                <a:spcPts val="0"/>
              </a:spcAft>
              <a:buSzPts val="13100"/>
              <a:buNone/>
              <a:defRPr sz="13100"/>
            </a:lvl5pPr>
            <a:lvl6pPr lvl="5" algn="ctr">
              <a:spcBef>
                <a:spcPts val="0"/>
              </a:spcBef>
              <a:spcAft>
                <a:spcPts val="0"/>
              </a:spcAft>
              <a:buSzPts val="13100"/>
              <a:buNone/>
              <a:defRPr sz="13100"/>
            </a:lvl6pPr>
            <a:lvl7pPr lvl="6" algn="ctr">
              <a:spcBef>
                <a:spcPts val="0"/>
              </a:spcBef>
              <a:spcAft>
                <a:spcPts val="0"/>
              </a:spcAft>
              <a:buSzPts val="13100"/>
              <a:buNone/>
              <a:defRPr sz="13100"/>
            </a:lvl7pPr>
            <a:lvl8pPr lvl="7" algn="ctr">
              <a:spcBef>
                <a:spcPts val="0"/>
              </a:spcBef>
              <a:spcAft>
                <a:spcPts val="0"/>
              </a:spcAft>
              <a:buSzPts val="13100"/>
              <a:buNone/>
              <a:defRPr sz="13100"/>
            </a:lvl8pPr>
            <a:lvl9pPr lvl="8" algn="ctr">
              <a:spcBef>
                <a:spcPts val="0"/>
              </a:spcBef>
              <a:spcAft>
                <a:spcPts val="0"/>
              </a:spcAft>
              <a:buSzPts val="13100"/>
              <a:buNone/>
              <a:defRPr sz="131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514305" y="11789954"/>
            <a:ext cx="14059200" cy="3297300"/>
          </a:xfrm>
          <a:prstGeom prst="rect">
            <a:avLst/>
          </a:prstGeom>
        </p:spPr>
        <p:txBody>
          <a:bodyPr anchorCtr="0" anchor="t" bIns="230325" lIns="230325" spcFirstLastPara="1" rIns="230325" wrap="square" tIns="2303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3979555" y="19398973"/>
            <a:ext cx="905700" cy="1637700"/>
          </a:xfrm>
          <a:prstGeom prst="rect">
            <a:avLst/>
          </a:prstGeom>
        </p:spPr>
        <p:txBody>
          <a:bodyPr anchorCtr="0" anchor="ctr" bIns="230325" lIns="230325" spcFirstLastPara="1" rIns="230325" wrap="square" tIns="230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514305" y="4601478"/>
            <a:ext cx="14059200" cy="8168400"/>
          </a:xfrm>
          <a:prstGeom prst="rect">
            <a:avLst/>
          </a:prstGeom>
        </p:spPr>
        <p:txBody>
          <a:bodyPr anchorCtr="0" anchor="b" bIns="230325" lIns="230325" spcFirstLastPara="1" rIns="230325" wrap="square" tIns="2303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200"/>
              <a:buNone/>
              <a:defRPr sz="30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200"/>
              <a:buNone/>
              <a:defRPr sz="30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200"/>
              <a:buNone/>
              <a:defRPr sz="30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200"/>
              <a:buNone/>
              <a:defRPr sz="30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200"/>
              <a:buNone/>
              <a:defRPr sz="30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200"/>
              <a:buNone/>
              <a:defRPr sz="30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200"/>
              <a:buNone/>
              <a:defRPr sz="30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200"/>
              <a:buNone/>
              <a:defRPr sz="30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200"/>
              <a:buNone/>
              <a:defRPr sz="30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514305" y="13113250"/>
            <a:ext cx="14059200" cy="5410800"/>
          </a:xfrm>
          <a:prstGeom prst="rect">
            <a:avLst/>
          </a:prstGeom>
        </p:spPr>
        <p:txBody>
          <a:bodyPr anchorCtr="0" anchor="t" bIns="230325" lIns="230325" spcFirstLastPara="1" rIns="230325" wrap="square" tIns="230325">
            <a:normAutofit/>
          </a:bodyPr>
          <a:lstStyle>
            <a:lvl1pPr indent="-514350" lvl="0" marL="457200" algn="ctr">
              <a:spcBef>
                <a:spcPts val="0"/>
              </a:spcBef>
              <a:spcAft>
                <a:spcPts val="0"/>
              </a:spcAft>
              <a:buSzPts val="4500"/>
              <a:buChar char="●"/>
              <a:defRPr/>
            </a:lvl1pPr>
            <a:lvl2pPr indent="-450850" lvl="1" marL="914400" algn="ctr">
              <a:spcBef>
                <a:spcPts val="0"/>
              </a:spcBef>
              <a:spcAft>
                <a:spcPts val="0"/>
              </a:spcAft>
              <a:buSzPts val="3500"/>
              <a:buChar char="○"/>
              <a:defRPr/>
            </a:lvl2pPr>
            <a:lvl3pPr indent="-450850" lvl="2" marL="1371600" algn="ctr">
              <a:spcBef>
                <a:spcPts val="0"/>
              </a:spcBef>
              <a:spcAft>
                <a:spcPts val="0"/>
              </a:spcAft>
              <a:buSzPts val="3500"/>
              <a:buChar char="■"/>
              <a:defRPr/>
            </a:lvl3pPr>
            <a:lvl4pPr indent="-450850" lvl="3" marL="1828800" algn="ctr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4pPr>
            <a:lvl5pPr indent="-450850" lvl="4" marL="2286000" algn="ctr">
              <a:spcBef>
                <a:spcPts val="0"/>
              </a:spcBef>
              <a:spcAft>
                <a:spcPts val="0"/>
              </a:spcAft>
              <a:buSzPts val="3500"/>
              <a:buChar char="○"/>
              <a:defRPr/>
            </a:lvl5pPr>
            <a:lvl6pPr indent="-450850" lvl="5" marL="2743200" algn="ctr">
              <a:spcBef>
                <a:spcPts val="0"/>
              </a:spcBef>
              <a:spcAft>
                <a:spcPts val="0"/>
              </a:spcAft>
              <a:buSzPts val="3500"/>
              <a:buChar char="■"/>
              <a:defRPr/>
            </a:lvl6pPr>
            <a:lvl7pPr indent="-450850" lvl="6" marL="3200400" algn="ctr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7pPr>
            <a:lvl8pPr indent="-450850" lvl="7" marL="3657600" algn="ctr">
              <a:spcBef>
                <a:spcPts val="0"/>
              </a:spcBef>
              <a:spcAft>
                <a:spcPts val="0"/>
              </a:spcAft>
              <a:buSzPts val="3500"/>
              <a:buChar char="○"/>
              <a:defRPr/>
            </a:lvl8pPr>
            <a:lvl9pPr indent="-450850" lvl="8" marL="4114800" algn="ctr">
              <a:spcBef>
                <a:spcPts val="0"/>
              </a:spcBef>
              <a:spcAft>
                <a:spcPts val="0"/>
              </a:spcAft>
              <a:buSzPts val="35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3979555" y="19398973"/>
            <a:ext cx="905700" cy="1637700"/>
          </a:xfrm>
          <a:prstGeom prst="rect">
            <a:avLst/>
          </a:prstGeom>
        </p:spPr>
        <p:txBody>
          <a:bodyPr anchorCtr="0" anchor="ctr" bIns="230325" lIns="230325" spcFirstLastPara="1" rIns="230325" wrap="square" tIns="230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3979555" y="19398973"/>
            <a:ext cx="905700" cy="1637700"/>
          </a:xfrm>
          <a:prstGeom prst="rect">
            <a:avLst/>
          </a:prstGeom>
        </p:spPr>
        <p:txBody>
          <a:bodyPr anchorCtr="0" anchor="ctr" bIns="230325" lIns="230325" spcFirstLastPara="1" rIns="230325" wrap="square" tIns="230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514305" y="8947532"/>
            <a:ext cx="14059200" cy="3501600"/>
          </a:xfrm>
          <a:prstGeom prst="rect">
            <a:avLst/>
          </a:prstGeom>
        </p:spPr>
        <p:txBody>
          <a:bodyPr anchorCtr="0" anchor="ctr" bIns="230325" lIns="230325" spcFirstLastPara="1" rIns="230325" wrap="square" tIns="2303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3979555" y="19398973"/>
            <a:ext cx="905700" cy="1637700"/>
          </a:xfrm>
          <a:prstGeom prst="rect">
            <a:avLst/>
          </a:prstGeom>
        </p:spPr>
        <p:txBody>
          <a:bodyPr anchorCtr="0" anchor="ctr" bIns="230325" lIns="230325" spcFirstLastPara="1" rIns="230325" wrap="square" tIns="230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514305" y="1851303"/>
            <a:ext cx="14059200" cy="2382600"/>
          </a:xfrm>
          <a:prstGeom prst="rect">
            <a:avLst/>
          </a:prstGeom>
        </p:spPr>
        <p:txBody>
          <a:bodyPr anchorCtr="0" anchor="t" bIns="230325" lIns="230325" spcFirstLastPara="1" rIns="230325" wrap="square" tIns="2303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514305" y="4794294"/>
            <a:ext cx="14059200" cy="14212200"/>
          </a:xfrm>
          <a:prstGeom prst="rect">
            <a:avLst/>
          </a:prstGeom>
        </p:spPr>
        <p:txBody>
          <a:bodyPr anchorCtr="0" anchor="t" bIns="230325" lIns="230325" spcFirstLastPara="1" rIns="230325" wrap="square" tIns="230325">
            <a:normAutofit/>
          </a:bodyPr>
          <a:lstStyle>
            <a:lvl1pPr indent="-514350" lvl="0" marL="457200">
              <a:spcBef>
                <a:spcPts val="0"/>
              </a:spcBef>
              <a:spcAft>
                <a:spcPts val="0"/>
              </a:spcAft>
              <a:buSzPts val="4500"/>
              <a:buChar char="●"/>
              <a:defRPr/>
            </a:lvl1pPr>
            <a:lvl2pPr indent="-450850" lvl="1" marL="914400">
              <a:spcBef>
                <a:spcPts val="0"/>
              </a:spcBef>
              <a:spcAft>
                <a:spcPts val="0"/>
              </a:spcAft>
              <a:buSzPts val="3500"/>
              <a:buChar char="○"/>
              <a:defRPr/>
            </a:lvl2pPr>
            <a:lvl3pPr indent="-450850" lvl="2" marL="1371600">
              <a:spcBef>
                <a:spcPts val="0"/>
              </a:spcBef>
              <a:spcAft>
                <a:spcPts val="0"/>
              </a:spcAft>
              <a:buSzPts val="3500"/>
              <a:buChar char="■"/>
              <a:defRPr/>
            </a:lvl3pPr>
            <a:lvl4pPr indent="-450850" lvl="3" marL="1828800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4pPr>
            <a:lvl5pPr indent="-450850" lvl="4" marL="2286000">
              <a:spcBef>
                <a:spcPts val="0"/>
              </a:spcBef>
              <a:spcAft>
                <a:spcPts val="0"/>
              </a:spcAft>
              <a:buSzPts val="3500"/>
              <a:buChar char="○"/>
              <a:defRPr/>
            </a:lvl5pPr>
            <a:lvl6pPr indent="-450850" lvl="5" marL="2743200">
              <a:spcBef>
                <a:spcPts val="0"/>
              </a:spcBef>
              <a:spcAft>
                <a:spcPts val="0"/>
              </a:spcAft>
              <a:buSzPts val="3500"/>
              <a:buChar char="■"/>
              <a:defRPr/>
            </a:lvl6pPr>
            <a:lvl7pPr indent="-450850" lvl="6" marL="3200400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7pPr>
            <a:lvl8pPr indent="-450850" lvl="7" marL="3657600">
              <a:spcBef>
                <a:spcPts val="0"/>
              </a:spcBef>
              <a:spcAft>
                <a:spcPts val="0"/>
              </a:spcAft>
              <a:buSzPts val="3500"/>
              <a:buChar char="○"/>
              <a:defRPr/>
            </a:lvl8pPr>
            <a:lvl9pPr indent="-450850" lvl="8" marL="4114800">
              <a:spcBef>
                <a:spcPts val="0"/>
              </a:spcBef>
              <a:spcAft>
                <a:spcPts val="0"/>
              </a:spcAft>
              <a:buSzPts val="35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3979555" y="19398973"/>
            <a:ext cx="905700" cy="1637700"/>
          </a:xfrm>
          <a:prstGeom prst="rect">
            <a:avLst/>
          </a:prstGeom>
        </p:spPr>
        <p:txBody>
          <a:bodyPr anchorCtr="0" anchor="ctr" bIns="230325" lIns="230325" spcFirstLastPara="1" rIns="230325" wrap="square" tIns="230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514305" y="1851303"/>
            <a:ext cx="14059200" cy="2382600"/>
          </a:xfrm>
          <a:prstGeom prst="rect">
            <a:avLst/>
          </a:prstGeom>
        </p:spPr>
        <p:txBody>
          <a:bodyPr anchorCtr="0" anchor="t" bIns="230325" lIns="230325" spcFirstLastPara="1" rIns="230325" wrap="square" tIns="2303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514305" y="4794294"/>
            <a:ext cx="6599700" cy="14212200"/>
          </a:xfrm>
          <a:prstGeom prst="rect">
            <a:avLst/>
          </a:prstGeom>
        </p:spPr>
        <p:txBody>
          <a:bodyPr anchorCtr="0" anchor="t" bIns="230325" lIns="230325" spcFirstLastPara="1" rIns="230325" wrap="square" tIns="230325">
            <a:normAutofit/>
          </a:bodyPr>
          <a:lstStyle>
            <a:lvl1pPr indent="-450850" lvl="0" marL="457200">
              <a:spcBef>
                <a:spcPts val="0"/>
              </a:spcBef>
              <a:spcAft>
                <a:spcPts val="0"/>
              </a:spcAft>
              <a:buSzPts val="3500"/>
              <a:buChar char="●"/>
              <a:defRPr sz="3500"/>
            </a:lvl1pPr>
            <a:lvl2pPr indent="-419100" lvl="1" marL="91440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indent="-419100" lvl="2" marL="13716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7973460" y="4794294"/>
            <a:ext cx="6599700" cy="14212200"/>
          </a:xfrm>
          <a:prstGeom prst="rect">
            <a:avLst/>
          </a:prstGeom>
        </p:spPr>
        <p:txBody>
          <a:bodyPr anchorCtr="0" anchor="t" bIns="230325" lIns="230325" spcFirstLastPara="1" rIns="230325" wrap="square" tIns="230325">
            <a:normAutofit/>
          </a:bodyPr>
          <a:lstStyle>
            <a:lvl1pPr indent="-450850" lvl="0" marL="457200">
              <a:spcBef>
                <a:spcPts val="0"/>
              </a:spcBef>
              <a:spcAft>
                <a:spcPts val="0"/>
              </a:spcAft>
              <a:buSzPts val="3500"/>
              <a:buChar char="●"/>
              <a:defRPr sz="3500"/>
            </a:lvl1pPr>
            <a:lvl2pPr indent="-419100" lvl="1" marL="91440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indent="-419100" lvl="2" marL="13716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3979555" y="19398973"/>
            <a:ext cx="905700" cy="1637700"/>
          </a:xfrm>
          <a:prstGeom prst="rect">
            <a:avLst/>
          </a:prstGeom>
        </p:spPr>
        <p:txBody>
          <a:bodyPr anchorCtr="0" anchor="ctr" bIns="230325" lIns="230325" spcFirstLastPara="1" rIns="230325" wrap="square" tIns="230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514305" y="1851303"/>
            <a:ext cx="14059200" cy="2382600"/>
          </a:xfrm>
          <a:prstGeom prst="rect">
            <a:avLst/>
          </a:prstGeom>
        </p:spPr>
        <p:txBody>
          <a:bodyPr anchorCtr="0" anchor="t" bIns="230325" lIns="230325" spcFirstLastPara="1" rIns="230325" wrap="square" tIns="2303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3979555" y="19398973"/>
            <a:ext cx="905700" cy="1637700"/>
          </a:xfrm>
          <a:prstGeom prst="rect">
            <a:avLst/>
          </a:prstGeom>
        </p:spPr>
        <p:txBody>
          <a:bodyPr anchorCtr="0" anchor="ctr" bIns="230325" lIns="230325" spcFirstLastPara="1" rIns="230325" wrap="square" tIns="230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514305" y="2311295"/>
            <a:ext cx="4633200" cy="3143700"/>
          </a:xfrm>
          <a:prstGeom prst="rect">
            <a:avLst/>
          </a:prstGeom>
        </p:spPr>
        <p:txBody>
          <a:bodyPr anchorCtr="0" anchor="b" bIns="230325" lIns="230325" spcFirstLastPara="1" rIns="230325" wrap="square" tIns="2303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514305" y="5780733"/>
            <a:ext cx="4633200" cy="13226100"/>
          </a:xfrm>
          <a:prstGeom prst="rect">
            <a:avLst/>
          </a:prstGeom>
        </p:spPr>
        <p:txBody>
          <a:bodyPr anchorCtr="0" anchor="t" bIns="230325" lIns="230325" spcFirstLastPara="1" rIns="230325" wrap="square" tIns="230325">
            <a:normAutofit/>
          </a:bodyPr>
          <a:lstStyle>
            <a:lvl1pPr indent="-419100" lvl="0" marL="45720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1pPr>
            <a:lvl2pPr indent="-419100" lvl="1" marL="91440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indent="-419100" lvl="2" marL="13716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3979555" y="19398973"/>
            <a:ext cx="905700" cy="1637700"/>
          </a:xfrm>
          <a:prstGeom prst="rect">
            <a:avLst/>
          </a:prstGeom>
        </p:spPr>
        <p:txBody>
          <a:bodyPr anchorCtr="0" anchor="ctr" bIns="230325" lIns="230325" spcFirstLastPara="1" rIns="230325" wrap="square" tIns="230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808913" y="1872623"/>
            <a:ext cx="10506600" cy="17017800"/>
          </a:xfrm>
          <a:prstGeom prst="rect">
            <a:avLst/>
          </a:prstGeom>
        </p:spPr>
        <p:txBody>
          <a:bodyPr anchorCtr="0" anchor="ctr" bIns="230325" lIns="230325" spcFirstLastPara="1" rIns="230325" wrap="square" tIns="2303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1pPr>
            <a:lvl2pPr lvl="1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2pPr>
            <a:lvl3pPr lvl="2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3pPr>
            <a:lvl4pPr lvl="3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4pPr>
            <a:lvl5pPr lvl="4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5pPr>
            <a:lvl6pPr lvl="5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6pPr>
            <a:lvl7pPr lvl="6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7pPr>
            <a:lvl8pPr lvl="7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8pPr>
            <a:lvl9pPr lvl="8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3979555" y="19398973"/>
            <a:ext cx="905700" cy="1637700"/>
          </a:xfrm>
          <a:prstGeom prst="rect">
            <a:avLst/>
          </a:prstGeom>
        </p:spPr>
        <p:txBody>
          <a:bodyPr anchorCtr="0" anchor="ctr" bIns="230325" lIns="230325" spcFirstLastPara="1" rIns="230325" wrap="square" tIns="230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7543800" y="-520"/>
            <a:ext cx="7543800" cy="2139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230325" lIns="230325" spcFirstLastPara="1" rIns="230325" wrap="square" tIns="230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438075" y="5130006"/>
            <a:ext cx="6674700" cy="6166500"/>
          </a:xfrm>
          <a:prstGeom prst="rect">
            <a:avLst/>
          </a:prstGeom>
        </p:spPr>
        <p:txBody>
          <a:bodyPr anchorCtr="0" anchor="b" bIns="230325" lIns="230325" spcFirstLastPara="1" rIns="230325" wrap="square" tIns="2303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438075" y="11660787"/>
            <a:ext cx="6674700" cy="5138100"/>
          </a:xfrm>
          <a:prstGeom prst="rect">
            <a:avLst/>
          </a:prstGeom>
        </p:spPr>
        <p:txBody>
          <a:bodyPr anchorCtr="0" anchor="t" bIns="230325" lIns="230325" spcFirstLastPara="1" rIns="230325" wrap="square" tIns="2303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150175" y="3012151"/>
            <a:ext cx="6330900" cy="15371700"/>
          </a:xfrm>
          <a:prstGeom prst="rect">
            <a:avLst/>
          </a:prstGeom>
        </p:spPr>
        <p:txBody>
          <a:bodyPr anchorCtr="0" anchor="ctr" bIns="230325" lIns="230325" spcFirstLastPara="1" rIns="230325" wrap="square" tIns="230325">
            <a:normAutofit/>
          </a:bodyPr>
          <a:lstStyle>
            <a:lvl1pPr indent="-514350" lvl="0" marL="457200">
              <a:spcBef>
                <a:spcPts val="0"/>
              </a:spcBef>
              <a:spcAft>
                <a:spcPts val="0"/>
              </a:spcAft>
              <a:buSzPts val="4500"/>
              <a:buChar char="●"/>
              <a:defRPr/>
            </a:lvl1pPr>
            <a:lvl2pPr indent="-450850" lvl="1" marL="914400">
              <a:spcBef>
                <a:spcPts val="0"/>
              </a:spcBef>
              <a:spcAft>
                <a:spcPts val="0"/>
              </a:spcAft>
              <a:buSzPts val="3500"/>
              <a:buChar char="○"/>
              <a:defRPr/>
            </a:lvl2pPr>
            <a:lvl3pPr indent="-450850" lvl="2" marL="1371600">
              <a:spcBef>
                <a:spcPts val="0"/>
              </a:spcBef>
              <a:spcAft>
                <a:spcPts val="0"/>
              </a:spcAft>
              <a:buSzPts val="3500"/>
              <a:buChar char="■"/>
              <a:defRPr/>
            </a:lvl3pPr>
            <a:lvl4pPr indent="-450850" lvl="3" marL="1828800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4pPr>
            <a:lvl5pPr indent="-450850" lvl="4" marL="2286000">
              <a:spcBef>
                <a:spcPts val="0"/>
              </a:spcBef>
              <a:spcAft>
                <a:spcPts val="0"/>
              </a:spcAft>
              <a:buSzPts val="3500"/>
              <a:buChar char="○"/>
              <a:defRPr/>
            </a:lvl5pPr>
            <a:lvl6pPr indent="-450850" lvl="5" marL="2743200">
              <a:spcBef>
                <a:spcPts val="0"/>
              </a:spcBef>
              <a:spcAft>
                <a:spcPts val="0"/>
              </a:spcAft>
              <a:buSzPts val="3500"/>
              <a:buChar char="■"/>
              <a:defRPr/>
            </a:lvl6pPr>
            <a:lvl7pPr indent="-450850" lvl="6" marL="3200400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7pPr>
            <a:lvl8pPr indent="-450850" lvl="7" marL="3657600">
              <a:spcBef>
                <a:spcPts val="0"/>
              </a:spcBef>
              <a:spcAft>
                <a:spcPts val="0"/>
              </a:spcAft>
              <a:buSzPts val="3500"/>
              <a:buChar char="○"/>
              <a:defRPr/>
            </a:lvl8pPr>
            <a:lvl9pPr indent="-450850" lvl="8" marL="4114800">
              <a:spcBef>
                <a:spcPts val="0"/>
              </a:spcBef>
              <a:spcAft>
                <a:spcPts val="0"/>
              </a:spcAft>
              <a:buSzPts val="35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3979555" y="19398973"/>
            <a:ext cx="905700" cy="1637700"/>
          </a:xfrm>
          <a:prstGeom prst="rect">
            <a:avLst/>
          </a:prstGeom>
        </p:spPr>
        <p:txBody>
          <a:bodyPr anchorCtr="0" anchor="ctr" bIns="230325" lIns="230325" spcFirstLastPara="1" rIns="230325" wrap="square" tIns="230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514305" y="17599184"/>
            <a:ext cx="9897900" cy="2517300"/>
          </a:xfrm>
          <a:prstGeom prst="rect">
            <a:avLst/>
          </a:prstGeom>
        </p:spPr>
        <p:txBody>
          <a:bodyPr anchorCtr="0" anchor="ctr" bIns="230325" lIns="230325" spcFirstLastPara="1" rIns="230325" wrap="square" tIns="2303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3979555" y="19398973"/>
            <a:ext cx="905700" cy="1637700"/>
          </a:xfrm>
          <a:prstGeom prst="rect">
            <a:avLst/>
          </a:prstGeom>
        </p:spPr>
        <p:txBody>
          <a:bodyPr anchorCtr="0" anchor="ctr" bIns="230325" lIns="230325" spcFirstLastPara="1" rIns="230325" wrap="square" tIns="230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14305" y="1851303"/>
            <a:ext cx="140592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30325" lIns="230325" spcFirstLastPara="1" rIns="230325" wrap="square" tIns="2303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00"/>
              <a:buNone/>
              <a:defRPr sz="71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00"/>
              <a:buNone/>
              <a:defRPr sz="71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00"/>
              <a:buNone/>
              <a:defRPr sz="71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00"/>
              <a:buNone/>
              <a:defRPr sz="71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00"/>
              <a:buNone/>
              <a:defRPr sz="71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00"/>
              <a:buNone/>
              <a:defRPr sz="71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00"/>
              <a:buNone/>
              <a:defRPr sz="71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00"/>
              <a:buNone/>
              <a:defRPr sz="71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00"/>
              <a:buNone/>
              <a:defRPr sz="7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14305" y="4794294"/>
            <a:ext cx="14059200" cy="142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230325" lIns="230325" spcFirstLastPara="1" rIns="230325" wrap="square" tIns="230325">
            <a:normAutofit/>
          </a:bodyPr>
          <a:lstStyle>
            <a:lvl1pPr indent="-5143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Char char="●"/>
              <a:defRPr sz="4500">
                <a:solidFill>
                  <a:schemeClr val="dk2"/>
                </a:solidFill>
              </a:defRPr>
            </a:lvl1pPr>
            <a:lvl2pPr indent="-450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Char char="○"/>
              <a:defRPr sz="3500">
                <a:solidFill>
                  <a:schemeClr val="dk2"/>
                </a:solidFill>
              </a:defRPr>
            </a:lvl2pPr>
            <a:lvl3pPr indent="-450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Char char="■"/>
              <a:defRPr sz="3500">
                <a:solidFill>
                  <a:schemeClr val="dk2"/>
                </a:solidFill>
              </a:defRPr>
            </a:lvl3pPr>
            <a:lvl4pPr indent="-450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Char char="●"/>
              <a:defRPr sz="3500">
                <a:solidFill>
                  <a:schemeClr val="dk2"/>
                </a:solidFill>
              </a:defRPr>
            </a:lvl4pPr>
            <a:lvl5pPr indent="-450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Char char="○"/>
              <a:defRPr sz="3500">
                <a:solidFill>
                  <a:schemeClr val="dk2"/>
                </a:solidFill>
              </a:defRPr>
            </a:lvl5pPr>
            <a:lvl6pPr indent="-450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Char char="■"/>
              <a:defRPr sz="3500">
                <a:solidFill>
                  <a:schemeClr val="dk2"/>
                </a:solidFill>
              </a:defRPr>
            </a:lvl6pPr>
            <a:lvl7pPr indent="-450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Char char="●"/>
              <a:defRPr sz="3500">
                <a:solidFill>
                  <a:schemeClr val="dk2"/>
                </a:solidFill>
              </a:defRPr>
            </a:lvl7pPr>
            <a:lvl8pPr indent="-450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Char char="○"/>
              <a:defRPr sz="3500">
                <a:solidFill>
                  <a:schemeClr val="dk2"/>
                </a:solidFill>
              </a:defRPr>
            </a:lvl8pPr>
            <a:lvl9pPr indent="-450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Char char="■"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3979555" y="19398973"/>
            <a:ext cx="905700" cy="16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325" lIns="230325" spcFirstLastPara="1" rIns="230325" wrap="square" tIns="230325">
            <a:normAutofit/>
          </a:bodyPr>
          <a:lstStyle>
            <a:lvl1pPr lvl="0" algn="r">
              <a:buNone/>
              <a:defRPr sz="2500">
                <a:solidFill>
                  <a:schemeClr val="dk2"/>
                </a:solidFill>
              </a:defRPr>
            </a:lvl1pPr>
            <a:lvl2pPr lvl="1" algn="r">
              <a:buNone/>
              <a:defRPr sz="2500">
                <a:solidFill>
                  <a:schemeClr val="dk2"/>
                </a:solidFill>
              </a:defRPr>
            </a:lvl2pPr>
            <a:lvl3pPr lvl="2" algn="r">
              <a:buNone/>
              <a:defRPr sz="2500">
                <a:solidFill>
                  <a:schemeClr val="dk2"/>
                </a:solidFill>
              </a:defRPr>
            </a:lvl3pPr>
            <a:lvl4pPr lvl="3" algn="r">
              <a:buNone/>
              <a:defRPr sz="2500">
                <a:solidFill>
                  <a:schemeClr val="dk2"/>
                </a:solidFill>
              </a:defRPr>
            </a:lvl4pPr>
            <a:lvl5pPr lvl="4" algn="r">
              <a:buNone/>
              <a:defRPr sz="2500">
                <a:solidFill>
                  <a:schemeClr val="dk2"/>
                </a:solidFill>
              </a:defRPr>
            </a:lvl5pPr>
            <a:lvl6pPr lvl="5" algn="r">
              <a:buNone/>
              <a:defRPr sz="2500">
                <a:solidFill>
                  <a:schemeClr val="dk2"/>
                </a:solidFill>
              </a:defRPr>
            </a:lvl6pPr>
            <a:lvl7pPr lvl="6" algn="r">
              <a:buNone/>
              <a:defRPr sz="2500">
                <a:solidFill>
                  <a:schemeClr val="dk2"/>
                </a:solidFill>
              </a:defRPr>
            </a:lvl7pPr>
            <a:lvl8pPr lvl="7" algn="r">
              <a:buNone/>
              <a:defRPr sz="2500">
                <a:solidFill>
                  <a:schemeClr val="dk2"/>
                </a:solidFill>
              </a:defRPr>
            </a:lvl8pPr>
            <a:lvl9pPr lvl="8" algn="r">
              <a:buNone/>
              <a:defRPr sz="25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image" Target="../media/image2.png"/><Relationship Id="rId13" Type="http://schemas.openxmlformats.org/officeDocument/2006/relationships/image" Target="../media/image12.png"/><Relationship Id="rId1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://www.a3ao.eu/" TargetMode="External"/><Relationship Id="rId9" Type="http://schemas.openxmlformats.org/officeDocument/2006/relationships/image" Target="../media/image4.png"/><Relationship Id="rId15" Type="http://schemas.openxmlformats.org/officeDocument/2006/relationships/image" Target="../media/image3.png"/><Relationship Id="rId14" Type="http://schemas.openxmlformats.org/officeDocument/2006/relationships/image" Target="../media/image5.png"/><Relationship Id="rId17" Type="http://schemas.openxmlformats.org/officeDocument/2006/relationships/image" Target="../media/image11.png"/><Relationship Id="rId16" Type="http://schemas.openxmlformats.org/officeDocument/2006/relationships/image" Target="../media/image7.png"/><Relationship Id="rId5" Type="http://schemas.openxmlformats.org/officeDocument/2006/relationships/hyperlink" Target="https://esi.nl/research/output/methods/a3-system-overview" TargetMode="External"/><Relationship Id="rId6" Type="http://schemas.openxmlformats.org/officeDocument/2006/relationships/image" Target="../media/image6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74"/>
            <a:ext cx="15087600" cy="9000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4525" lIns="64525" spcFirstLastPara="1" rIns="64525" wrap="square" tIns="64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7637400" y="20386425"/>
            <a:ext cx="74502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64525" lIns="64525" spcFirstLastPara="1" rIns="64525" wrap="square" tIns="645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</a:rPr>
              <a:t>UNIVERSITY OF TWENTE.</a:t>
            </a:r>
            <a:endParaRPr b="1" sz="45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9681200" y="1143550"/>
            <a:ext cx="5344800" cy="5301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4525" lIns="64525" spcFirstLastPara="1" rIns="64525" wrap="square" tIns="645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</a:rPr>
              <a:t>Subsystem </a:t>
            </a:r>
            <a:r>
              <a:rPr lang="en" sz="2700">
                <a:solidFill>
                  <a:schemeClr val="lt1"/>
                </a:solidFill>
              </a:rPr>
              <a:t>Requirements</a:t>
            </a:r>
            <a:r>
              <a:rPr lang="en" sz="2700">
                <a:solidFill>
                  <a:schemeClr val="lt1"/>
                </a:solidFill>
              </a:rPr>
              <a:t> </a:t>
            </a:r>
            <a:endParaRPr sz="2700">
              <a:solidFill>
                <a:schemeClr val="lt1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2971" l="7663" r="48719" t="46233"/>
          <a:stretch/>
        </p:blipFill>
        <p:spPr>
          <a:xfrm>
            <a:off x="4323250" y="0"/>
            <a:ext cx="6565161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248800" y="75"/>
            <a:ext cx="147810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64525" lIns="64525" spcFirstLastPara="1" rIns="64525" wrap="square" tIns="645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Quality Control &amp; Risk Mitigation</a:t>
            </a:r>
            <a:endParaRPr b="1" sz="4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11010925" y="173700"/>
            <a:ext cx="40050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4525" lIns="64525" spcFirstLastPara="1" rIns="64525" wrap="square" tIns="645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93500" y="20241675"/>
            <a:ext cx="7450200" cy="9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4525" lIns="64525" spcFirstLastPara="1" rIns="64525" wrap="square" tIns="645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References:</a:t>
            </a:r>
            <a:r>
              <a:rPr b="1" lang="en" sz="1100"/>
              <a:t> </a:t>
            </a:r>
            <a:r>
              <a:rPr lang="en" sz="1100"/>
              <a:t>[1] Systems Design and Engineering - G. Maarten Bonnema, Karel Th. Veenvliet, Jan F. Broenink</a:t>
            </a:r>
            <a:endParaRPr sz="11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</a:t>
            </a:r>
            <a:r>
              <a:rPr lang="en" sz="1100"/>
              <a:t>[2] </a:t>
            </a:r>
            <a:r>
              <a:rPr lang="en" sz="1100">
                <a:solidFill>
                  <a:schemeClr val="dk1"/>
                </a:solidFill>
              </a:rPr>
              <a:t>A3 Architecture overviews: A tool for effective communication in product evolution - P. Daniel Borches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       [3]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http://www.a3ao.eu/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       [4] 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https://esi.nl/research/output/methods/a3-system-overview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           [5]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FMEA (Failure Mode and Effects Analysis) Quick Guide", </a:t>
            </a:r>
            <a:r>
              <a:rPr i="1" lang="en" sz="1000">
                <a:solidFill>
                  <a:schemeClr val="dk1"/>
                </a:solidFill>
                <a:highlight>
                  <a:srgbClr val="FFFFFF"/>
                </a:highlight>
              </a:rPr>
              <a:t>iSixSigma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, 2022. [Online]</a:t>
            </a:r>
            <a:endParaRPr sz="1100"/>
          </a:p>
        </p:txBody>
      </p:sp>
      <p:sp>
        <p:nvSpPr>
          <p:cNvPr id="61" name="Google Shape;61;p13"/>
          <p:cNvSpPr txBox="1"/>
          <p:nvPr/>
        </p:nvSpPr>
        <p:spPr>
          <a:xfrm>
            <a:off x="0" y="34425"/>
            <a:ext cx="411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Martijn Bos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Jaap Janssen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Youssef Kamel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248788" y="7648175"/>
            <a:ext cx="7327200" cy="5301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4525" lIns="64525" spcFirstLastPara="1" rIns="64525" wrap="square" tIns="645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</a:rPr>
              <a:t>Maintenance Strategy</a:t>
            </a:r>
            <a:endParaRPr sz="2700">
              <a:solidFill>
                <a:schemeClr val="lt1"/>
              </a:solidFill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261775" y="1147475"/>
            <a:ext cx="9248100" cy="5301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4525" lIns="64525" spcFirstLastPara="1" rIns="64525" wrap="square" tIns="645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</a:rPr>
              <a:t>FEM Analysis</a:t>
            </a:r>
            <a:endParaRPr sz="2700">
              <a:solidFill>
                <a:schemeClr val="lt1"/>
              </a:solidFill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7698900" y="7675600"/>
            <a:ext cx="7327200" cy="5301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4525" lIns="64525" spcFirstLastPara="1" rIns="64525" wrap="square" tIns="645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</a:rPr>
              <a:t>Quality Control</a:t>
            </a:r>
            <a:endParaRPr sz="2700">
              <a:solidFill>
                <a:schemeClr val="lt1"/>
              </a:solidFill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498800" y="11341875"/>
            <a:ext cx="2418001" cy="2732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970850" y="11340975"/>
            <a:ext cx="2527950" cy="2734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54250" y="11354813"/>
            <a:ext cx="2527951" cy="2732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30450" y="8324275"/>
            <a:ext cx="4869202" cy="29696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9" name="Google Shape;69;p13"/>
          <p:cNvGraphicFramePr/>
          <p:nvPr/>
        </p:nvGraphicFramePr>
        <p:xfrm>
          <a:off x="12535600" y="8502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{F6B603F7-F66B-4CA3-8B81-3458139713B5}</a:tableStyleId>
              </a:tblPr>
              <a:tblGrid>
                <a:gridCol w="483600"/>
                <a:gridCol w="483600"/>
                <a:gridCol w="483600"/>
                <a:gridCol w="483600"/>
                <a:gridCol w="483600"/>
              </a:tblGrid>
              <a:tr h="272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500"/>
                        <a:t>Efficiency (%)</a:t>
                      </a:r>
                      <a:endParaRPr b="1" sz="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500">
                          <a:highlight>
                            <a:srgbClr val="FFFFFF"/>
                          </a:highlight>
                        </a:rPr>
                        <a:t>σ</a:t>
                      </a:r>
                      <a:r>
                        <a:rPr b="1" baseline="-25000" lang="en" sz="500">
                          <a:highlight>
                            <a:srgbClr val="FFFFFF"/>
                          </a:highlight>
                        </a:rPr>
                        <a:t>AVERAGE</a:t>
                      </a:r>
                      <a:r>
                        <a:rPr b="1" lang="en" sz="500">
                          <a:highlight>
                            <a:srgbClr val="FFFFFF"/>
                          </a:highlight>
                        </a:rPr>
                        <a:t> (mm)</a:t>
                      </a:r>
                      <a:endParaRPr b="1" sz="6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500"/>
                        <a:t>C</a:t>
                      </a:r>
                      <a:r>
                        <a:rPr b="1" baseline="-25000" lang="en" sz="500"/>
                        <a:t>p</a:t>
                      </a:r>
                      <a:r>
                        <a:rPr b="1" lang="en" sz="500"/>
                        <a:t> (-)</a:t>
                      </a:r>
                      <a:endParaRPr b="1" sz="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500"/>
                        <a:t>C</a:t>
                      </a:r>
                      <a:r>
                        <a:rPr b="1" baseline="-25000" lang="en" sz="500"/>
                        <a:t>pk</a:t>
                      </a:r>
                      <a:r>
                        <a:rPr b="1" lang="en" sz="500"/>
                        <a:t> (-)</a:t>
                      </a:r>
                      <a:endParaRPr sz="500"/>
                    </a:p>
                  </a:txBody>
                  <a:tcPr marT="63500" marB="63500" marR="63500" marL="63500"/>
                </a:tc>
              </a:tr>
              <a:tr h="272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500"/>
                        <a:t>Machine 1</a:t>
                      </a:r>
                      <a:endParaRPr b="1" sz="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95</a:t>
                      </a:r>
                      <a:endParaRPr sz="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1.31</a:t>
                      </a:r>
                      <a:endParaRPr sz="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0.51</a:t>
                      </a:r>
                      <a:endParaRPr sz="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0.49</a:t>
                      </a:r>
                      <a:endParaRPr sz="500"/>
                    </a:p>
                  </a:txBody>
                  <a:tcPr marT="63500" marB="63500" marR="63500" marL="63500"/>
                </a:tc>
              </a:tr>
              <a:tr h="272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500"/>
                        <a:t>Machine 2</a:t>
                      </a:r>
                      <a:endParaRPr b="1" sz="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99</a:t>
                      </a:r>
                      <a:endParaRPr sz="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0.73</a:t>
                      </a:r>
                      <a:endParaRPr sz="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0.92</a:t>
                      </a:r>
                      <a:endParaRPr sz="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0.71</a:t>
                      </a:r>
                      <a:endParaRPr sz="500"/>
                    </a:p>
                  </a:txBody>
                  <a:tcPr marT="63500" marB="63500" marR="63500" marL="63500"/>
                </a:tc>
              </a:tr>
              <a:tr h="272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500"/>
                        <a:t>Machine 3</a:t>
                      </a:r>
                      <a:endParaRPr b="1" sz="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71</a:t>
                      </a:r>
                      <a:endParaRPr sz="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1.76</a:t>
                      </a:r>
                      <a:endParaRPr sz="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0.38</a:t>
                      </a:r>
                      <a:endParaRPr sz="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/>
                        <a:t>0.34</a:t>
                      </a:r>
                      <a:endParaRPr sz="5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70" name="Google Shape;70;p13"/>
          <p:cNvSpPr txBox="1"/>
          <p:nvPr/>
        </p:nvSpPr>
        <p:spPr>
          <a:xfrm>
            <a:off x="292450" y="14224125"/>
            <a:ext cx="14584800" cy="631200"/>
          </a:xfrm>
          <a:prstGeom prst="rect">
            <a:avLst/>
          </a:prstGeom>
          <a:solidFill>
            <a:srgbClr val="4A86E8"/>
          </a:solidFill>
          <a:ln cap="rnd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</a:rPr>
              <a:t>FMEA Analysis</a:t>
            </a:r>
            <a:endParaRPr sz="2900">
              <a:solidFill>
                <a:schemeClr val="lt1"/>
              </a:solidFill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230500" y="8277700"/>
            <a:ext cx="7164000" cy="13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Based on quality control on the lathes, less time between preventive maintenance may be needed to achieve lower scrap rates and thus a higher quality rate. Another option is to use smart maintenance equipment to achieve optimal maintenance schedules. For now we stick to a time based maintenance of 1300 and 3900 hours for minor and major preventive maintenance respectively.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48800" y="9292375"/>
            <a:ext cx="6613451" cy="479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3"/>
          <p:cNvPicPr preferRelativeResize="0"/>
          <p:nvPr/>
        </p:nvPicPr>
        <p:blipFill rotWithShape="1">
          <a:blip r:embed="rId11">
            <a:alphaModFix/>
          </a:blip>
          <a:srcRect b="8979" l="0" r="0" t="16444"/>
          <a:stretch/>
        </p:blipFill>
        <p:spPr>
          <a:xfrm>
            <a:off x="261775" y="1924975"/>
            <a:ext cx="9248100" cy="331079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4" name="Google Shape;74;p13"/>
          <p:cNvGraphicFramePr/>
          <p:nvPr/>
        </p:nvGraphicFramePr>
        <p:xfrm>
          <a:off x="290313" y="5529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{F6B603F7-F66B-4CA3-8B81-3458139713B5}</a:tableStyleId>
              </a:tblPr>
              <a:tblGrid>
                <a:gridCol w="1596000"/>
                <a:gridCol w="1227700"/>
                <a:gridCol w="1790400"/>
                <a:gridCol w="1769950"/>
              </a:tblGrid>
              <a:tr h="29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63500" marB="63500" marR="63500" marL="63500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Possible crane setup</a:t>
                      </a:r>
                      <a:endParaRPr b="1" sz="1100"/>
                    </a:p>
                  </a:txBody>
                  <a:tcPr marT="63500" marB="63500" marR="63500" marL="63500"/>
                </a:tc>
                <a:tc hMerge="1"/>
                <a:tc hMerge="1"/>
              </a:tr>
              <a:tr h="29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Properties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Complete crane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Removing element 12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Removing element 13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45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Deformation at the tip [mm] (x-direction)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-2.00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-36.56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-2.00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45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Deformation at the tip [mm] (y-direction)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-225.63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-3.58e+16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-225.63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45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Highest occurring Stress [MPa]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232.92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218.54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232.92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75" name="Google Shape;75;p13"/>
          <p:cNvSpPr txBox="1"/>
          <p:nvPr/>
        </p:nvSpPr>
        <p:spPr>
          <a:xfrm>
            <a:off x="6709850" y="5438225"/>
            <a:ext cx="7905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FEM analysis of the crane was done with two goals in mind.The first goal is to make sure that the values for the highest </a:t>
            </a:r>
            <a:r>
              <a:rPr lang="en"/>
              <a:t>occurring</a:t>
            </a:r>
            <a:r>
              <a:rPr lang="en"/>
              <a:t> stress does not exceed the </a:t>
            </a:r>
            <a:r>
              <a:rPr lang="en"/>
              <a:t>yield</a:t>
            </a:r>
            <a:r>
              <a:rPr lang="en"/>
              <a:t> stress so there is no plastic deformation in the STS crane. The second goal was to </a:t>
            </a:r>
            <a:r>
              <a:rPr lang="en"/>
              <a:t>analyze</a:t>
            </a:r>
            <a:r>
              <a:rPr lang="en"/>
              <a:t> if any of the elements are not </a:t>
            </a:r>
            <a:r>
              <a:rPr lang="en"/>
              <a:t>necessary</a:t>
            </a:r>
            <a:r>
              <a:rPr lang="en"/>
              <a:t> or </a:t>
            </a:r>
            <a:r>
              <a:rPr lang="en"/>
              <a:t>crucial</a:t>
            </a:r>
            <a:r>
              <a:rPr lang="en"/>
              <a:t> for the structural integrity of the crane. In the first figure you can see that when element 13 was removed the structure’s </a:t>
            </a:r>
            <a:r>
              <a:rPr lang="en"/>
              <a:t>deformation</a:t>
            </a:r>
            <a:r>
              <a:rPr lang="en"/>
              <a:t>  was not affected  therefore element 13 is the element we </a:t>
            </a:r>
            <a:r>
              <a:rPr lang="en"/>
              <a:t>chose</a:t>
            </a:r>
            <a:r>
              <a:rPr lang="en"/>
              <a:t> to eliminate since deformation is still within our </a:t>
            </a:r>
            <a:r>
              <a:rPr lang="en"/>
              <a:t>safety</a:t>
            </a:r>
            <a:r>
              <a:rPr lang="en"/>
              <a:t> margin of 4mm. The values for the highest </a:t>
            </a:r>
            <a:r>
              <a:rPr lang="en"/>
              <a:t>occurring</a:t>
            </a:r>
            <a:r>
              <a:rPr lang="en"/>
              <a:t> stress in the second figure does not exceed the </a:t>
            </a:r>
            <a:r>
              <a:rPr lang="en"/>
              <a:t>yield</a:t>
            </a:r>
            <a:r>
              <a:rPr lang="en"/>
              <a:t> stress of the material used for the cranes therefore we can conclude that no plastic deformation will occur. For this analysis ANSYS was the program used for simulation.</a:t>
            </a:r>
            <a:endParaRPr/>
          </a:p>
        </p:txBody>
      </p:sp>
      <p:pic>
        <p:nvPicPr>
          <p:cNvPr id="76" name="Google Shape;76;p13"/>
          <p:cNvPicPr preferRelativeResize="0"/>
          <p:nvPr/>
        </p:nvPicPr>
        <p:blipFill rotWithShape="1">
          <a:blip r:embed="rId12">
            <a:alphaModFix/>
          </a:blip>
          <a:srcRect b="11362" l="1401" r="4506" t="27419"/>
          <a:stretch/>
        </p:blipFill>
        <p:spPr>
          <a:xfrm>
            <a:off x="292400" y="14890875"/>
            <a:ext cx="14584949" cy="531814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 txBox="1"/>
          <p:nvPr/>
        </p:nvSpPr>
        <p:spPr>
          <a:xfrm>
            <a:off x="9681200" y="1688525"/>
            <a:ext cx="5153100" cy="3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Priority p</a:t>
            </a:r>
            <a:r>
              <a:rPr lang="en" sz="1100">
                <a:solidFill>
                  <a:schemeClr val="dk1"/>
                </a:solidFill>
              </a:rPr>
              <a:t>erformance</a:t>
            </a:r>
            <a:r>
              <a:rPr lang="en" sz="1100">
                <a:solidFill>
                  <a:schemeClr val="dk1"/>
                </a:solidFill>
              </a:rPr>
              <a:t> parameters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Quality (being right 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Dependability  ( delivery on time)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From the 5 </a:t>
            </a:r>
            <a:r>
              <a:rPr lang="en" sz="1100">
                <a:solidFill>
                  <a:schemeClr val="dk1"/>
                </a:solidFill>
              </a:rPr>
              <a:t>performance</a:t>
            </a:r>
            <a:r>
              <a:rPr lang="en" sz="1100">
                <a:solidFill>
                  <a:schemeClr val="dk1"/>
                </a:solidFill>
              </a:rPr>
              <a:t> </a:t>
            </a:r>
            <a:r>
              <a:rPr lang="en" sz="1100">
                <a:solidFill>
                  <a:schemeClr val="dk1"/>
                </a:solidFill>
              </a:rPr>
              <a:t>parameters</a:t>
            </a:r>
            <a:r>
              <a:rPr lang="en" sz="1100">
                <a:solidFill>
                  <a:schemeClr val="dk1"/>
                </a:solidFill>
              </a:rPr>
              <a:t> we decided to </a:t>
            </a:r>
            <a:r>
              <a:rPr lang="en" sz="1100">
                <a:solidFill>
                  <a:schemeClr val="dk1"/>
                </a:solidFill>
              </a:rPr>
              <a:t>priorities</a:t>
            </a:r>
            <a:r>
              <a:rPr lang="en" sz="1100">
                <a:solidFill>
                  <a:schemeClr val="dk1"/>
                </a:solidFill>
              </a:rPr>
              <a:t> these </a:t>
            </a:r>
            <a:r>
              <a:rPr lang="en" sz="1100">
                <a:solidFill>
                  <a:schemeClr val="dk1"/>
                </a:solidFill>
              </a:rPr>
              <a:t>parameters</a:t>
            </a:r>
            <a:r>
              <a:rPr lang="en" sz="1100">
                <a:solidFill>
                  <a:schemeClr val="dk1"/>
                </a:solidFill>
              </a:rPr>
              <a:t> over the others. This is based on Etone’s </a:t>
            </a:r>
            <a:r>
              <a:rPr lang="en" sz="1100">
                <a:solidFill>
                  <a:schemeClr val="dk1"/>
                </a:solidFill>
              </a:rPr>
              <a:t>preferred</a:t>
            </a:r>
            <a:r>
              <a:rPr lang="en" sz="1100">
                <a:solidFill>
                  <a:schemeClr val="dk1"/>
                </a:solidFill>
              </a:rPr>
              <a:t> </a:t>
            </a:r>
            <a:r>
              <a:rPr lang="en" sz="1100">
                <a:solidFill>
                  <a:schemeClr val="dk1"/>
                </a:solidFill>
              </a:rPr>
              <a:t>preferences because</a:t>
            </a:r>
            <a:r>
              <a:rPr lang="en" sz="1100">
                <a:solidFill>
                  <a:schemeClr val="dk1"/>
                </a:solidFill>
              </a:rPr>
              <a:t> customer </a:t>
            </a:r>
            <a:r>
              <a:rPr lang="en" sz="1100">
                <a:solidFill>
                  <a:schemeClr val="dk1"/>
                </a:solidFill>
              </a:rPr>
              <a:t>satisfaction</a:t>
            </a:r>
            <a:r>
              <a:rPr lang="en" sz="1100">
                <a:solidFill>
                  <a:schemeClr val="dk1"/>
                </a:solidFill>
              </a:rPr>
              <a:t> is of top </a:t>
            </a:r>
            <a:r>
              <a:rPr lang="en" sz="1100">
                <a:solidFill>
                  <a:schemeClr val="dk1"/>
                </a:solidFill>
              </a:rPr>
              <a:t>priority to them.Based on that, the subsystem’s requirements are defined as follows.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dk1"/>
                </a:solidFill>
              </a:rPr>
              <a:t>Requirements:</a:t>
            </a:r>
            <a:endParaRPr sz="1200" u="sng">
              <a:solidFill>
                <a:schemeClr val="dk1"/>
              </a:solidFill>
            </a:endParaRPr>
          </a:p>
          <a:p>
            <a:pPr indent="-2921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Maintain quality standards of the product</a:t>
            </a:r>
            <a:endParaRPr sz="1000">
              <a:solidFill>
                <a:schemeClr val="dk1"/>
              </a:solidFill>
            </a:endParaRPr>
          </a:p>
          <a:p>
            <a:pPr indent="-2921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Maintain machinery (maintenance &amp; defects )</a:t>
            </a:r>
            <a:endParaRPr sz="1000">
              <a:solidFill>
                <a:schemeClr val="dk1"/>
              </a:solidFill>
            </a:endParaRPr>
          </a:p>
          <a:p>
            <a:pPr indent="-2921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Risk management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Our first requirement is analysing the quality of our product and maximize it for optimum customer satisfaction and enhancing production reputation of Eton. This requirement is fulfilled under section </a:t>
            </a:r>
            <a:r>
              <a:rPr b="1" lang="en" sz="1000">
                <a:solidFill>
                  <a:schemeClr val="dk1"/>
                </a:solidFill>
              </a:rPr>
              <a:t>quality control. </a:t>
            </a:r>
            <a:r>
              <a:rPr lang="en" sz="1000">
                <a:solidFill>
                  <a:schemeClr val="dk1"/>
                </a:solidFill>
              </a:rPr>
              <a:t>As for the second requirement which is slightly dependent on the first one which focuses on optimizing a maintenance schedule in order to maintain the quality target set for our products, this requirement is discussed further under section </a:t>
            </a:r>
            <a:r>
              <a:rPr b="1" lang="en" sz="1000">
                <a:solidFill>
                  <a:schemeClr val="dk1"/>
                </a:solidFill>
              </a:rPr>
              <a:t>Maintenance strategy. </a:t>
            </a:r>
            <a:r>
              <a:rPr lang="en" sz="1000">
                <a:solidFill>
                  <a:schemeClr val="dk1"/>
                </a:solidFill>
              </a:rPr>
              <a:t>For the third requirement we analyze risks in our system in the form of an FMEA analysis, this is shown in section </a:t>
            </a:r>
            <a:r>
              <a:rPr b="1" lang="en" sz="1000">
                <a:solidFill>
                  <a:schemeClr val="dk1"/>
                </a:solidFill>
              </a:rPr>
              <a:t>FMEA analysis</a:t>
            </a:r>
            <a:r>
              <a:rPr lang="en" sz="1000">
                <a:solidFill>
                  <a:schemeClr val="dk1"/>
                </a:solidFill>
              </a:rPr>
              <a:t>. 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78" name="Google Shape;78;p1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569700" y="14262012"/>
            <a:ext cx="530100" cy="53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9605000" y="7726675"/>
            <a:ext cx="530100" cy="41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540500" y="7692625"/>
            <a:ext cx="530100" cy="41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9833600" y="1218896"/>
            <a:ext cx="530100" cy="41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3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 flipH="1">
            <a:off x="3071100" y="1178653"/>
            <a:ext cx="452175" cy="45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