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28f4398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28f4398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28f4398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28f4398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Multi-agent Coverage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740"/>
              <a:t>TEAM</a:t>
            </a:r>
            <a:endParaRPr b="1" sz="17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740"/>
              <a:t>TECHKNIGHT’S ALLIANCE</a:t>
            </a:r>
            <a:endParaRPr b="1" sz="17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740"/>
              <a:t>IIT MADRAS</a:t>
            </a:r>
            <a:endParaRPr b="1" sz="17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74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Configuration details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750025"/>
            <a:ext cx="7688700" cy="3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simulation is being carried out on Map 2 with 3 bots, with the </a:t>
            </a:r>
            <a:r>
              <a:rPr lang="en"/>
              <a:t>initial</a:t>
            </a:r>
            <a:r>
              <a:rPr lang="en"/>
              <a:t> bot configuration for which we found has the least cleaning time.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we consider the map to be a 50*50 grid with the top left cell to be index 0 and we keep increasing the </a:t>
            </a:r>
            <a:r>
              <a:rPr lang="en"/>
              <a:t>index as we move right first and then down i.e. bottom right most cell will be index 2499.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Following this notation the initial positions of our bots are 95, 1297 and 1897 or in cartesian coordinates as (1,45), (25,47) and (37,47).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Also, all the robots are made to cover nearly equal areas to minimize the overall time of the simulation.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			Map Layout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000" y="3187775"/>
            <a:ext cx="1559299" cy="155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3100"/>
          <a:stretch/>
        </p:blipFill>
        <p:spPr>
          <a:xfrm>
            <a:off x="1901550" y="91337"/>
            <a:ext cx="4934725" cy="49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