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Harish R ee20b044"/>
  <p:cmAuthor clrIdx="1" id="1" initials="" lastIdx="2" name="Kirtan Premprakash Patel ae19b038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7A33D7-315A-4233-954C-AC76C6E2E46F}">
  <a:tblStyle styleId="{267A33D7-315A-4233-954C-AC76C6E2E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17T19:20:27.994">
    <p:pos x="196" y="469"/>
    <p:text>done, what changes to do</p:text>
  </p:cm>
  <p:cm authorId="0" idx="2" dt="2021-12-17T19:11:29.393">
    <p:pos x="196" y="469"/>
    <p:text>@ae19b038@smail.iitm.ac.in</p:text>
  </p:cm>
  <p:cm authorId="1" idx="1" dt="2021-12-17T19:20:11.815">
    <p:pos x="196" y="469"/>
    <p:text>No changes needed if you are comfortable presenting this.</p:text>
  </p:cm>
  <p:cm authorId="1" idx="2" dt="2021-12-17T19:20:27.994">
    <p:pos x="196" y="469"/>
    <p:text>Prepare for QnA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955457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955457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8955457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8955457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955457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8955457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8955457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8955457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9554578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8955457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</a:t>
            </a:r>
            <a:r>
              <a:rPr lang="en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AIITRA ‘21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3550"/>
            <a:ext cx="39999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IMU</a:t>
            </a:r>
            <a:endParaRPr sz="20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Component chosen : MPU6050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Purpose : To get the accurate position as well as orientation of the bot at all times</a:t>
            </a:r>
            <a:endParaRPr sz="16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863550"/>
            <a:ext cx="39999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LIDAR</a:t>
            </a:r>
            <a:endParaRPr sz="20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Component chosen : TF-LUNA Micro LiDAR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Purpose : to map and understand the environment around the bot </a:t>
            </a:r>
            <a:endParaRPr sz="16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3182200"/>
            <a:ext cx="8132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Component chosen : ESP32 WROOM board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Purpose : To obtain all the sensor data and publish to the ros core running on the local machine and  give instructions to the motors and controllers.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and Power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BATTERY PACK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battery pack consisting of 4 LG HG-2 18650 3000 mAh Li-ion batteries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Aspects considered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enough power to all components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Should last long enough for one clean without having to recharge in middle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Minimum calendar ageing</a:t>
            </a:r>
            <a:endParaRPr sz="1600"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MOTORS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DC Gear Motor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Component Chosen : RS-540SH-5045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Purpose : To drive the wheels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DC Motor - Fan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Component Chosen : </a:t>
            </a:r>
            <a:r>
              <a:rPr lang="en" sz="1600"/>
              <a:t>12V - 3000 RPM DC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Purpose : to run the vacuum fan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Manufacturability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1445650" y="12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{267A33D7-315A-4233-954C-AC76C6E2E46F}</a:tableStyleId>
              </a:tblPr>
              <a:tblGrid>
                <a:gridCol w="1563175"/>
                <a:gridCol w="1563175"/>
                <a:gridCol w="1563175"/>
                <a:gridCol w="1563175"/>
              </a:tblGrid>
              <a:tr h="49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Component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Manufacturer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Procurement in India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Component Testing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67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MPU 6050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InvenSense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Mouser Electronics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Basic Calibration (using Adafruit Library)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7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TF-LUNA Micro LiDAR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Benewake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Robu.in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Elementary software testing (using the Serial library)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9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ESP-32 WROOM board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Espressif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Robu.in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Unit tests (using the ESP-IDF)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9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LG HG2 18650 Cells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Battery Bro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Capacity tests and CCD tests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DC Motors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Kysan Electronics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Kysan Electronics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 testing to find temperature and efficiency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5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FMEA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729400"/>
            <a:ext cx="39999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Damaged Sensors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CAUSE : </a:t>
            </a:r>
            <a:r>
              <a:rPr lang="en" sz="1100">
                <a:solidFill>
                  <a:schemeClr val="dk1"/>
                </a:solidFill>
              </a:rPr>
              <a:t>The IMU and Lidar might get damaged due to constant exposure to water and other fluids. 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EFFECT : </a:t>
            </a:r>
            <a:r>
              <a:rPr lang="en" sz="1100">
                <a:solidFill>
                  <a:schemeClr val="dk1"/>
                </a:solidFill>
              </a:rPr>
              <a:t>Decrement in accuracy and total non-working in case of severe damage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DETECTION : 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ACTION : 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If one sensor is damaged, the sensor fusion algorithm detects a significant amount of discrepancy in the values obtained from two sensors.</a:t>
            </a:r>
            <a:endParaRPr b="1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863700"/>
            <a:ext cx="39999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Erroneous Navigation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CAUSE : </a:t>
            </a:r>
            <a:r>
              <a:rPr lang="en" sz="1100">
                <a:solidFill>
                  <a:schemeClr val="dk1"/>
                </a:solidFill>
              </a:rPr>
              <a:t>The cumulative errors in the position of the bot leads to a significant deviation from the intended path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EFFECT : </a:t>
            </a:r>
            <a:r>
              <a:rPr lang="en" sz="1100">
                <a:solidFill>
                  <a:schemeClr val="dk1"/>
                </a:solidFill>
              </a:rPr>
              <a:t>Fallacious values being fed into the path planning algorithm further reducing the efficiency of bot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ACTION : </a:t>
            </a:r>
            <a:r>
              <a:rPr lang="en" sz="1100">
                <a:solidFill>
                  <a:schemeClr val="dk1"/>
                </a:solidFill>
              </a:rPr>
              <a:t>The following solutions are proposed 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Implementation of an Extended Kalman filter algorithm to fuse the sensor data obtained from inertial measurement unit and LIDAR. ( Can be achieved via ROS Packages)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Setting up a Proportional-Integral-Derivative controller in the navigation ROS stack to fine tune the control.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739050" y="1493250"/>
            <a:ext cx="76659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Abnormal Temperature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CAUSE : 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Due to overload and continuous operations, the Lithium batteries might get over-discharged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EFFECT : 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Significant risk of abnormal temperatures and the batteries getting exploded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DETECTION : </a:t>
            </a:r>
            <a:r>
              <a:rPr lang="en" sz="1100">
                <a:solidFill>
                  <a:schemeClr val="dk1"/>
                </a:solidFill>
              </a:rPr>
              <a:t>The internal temperature sensors monitor the temperature of the batteries and the system continuously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ACTION : 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The battery pack comes with a BMS which should handle this case forcing a shutdown of the power circuit. Further to prevent reaching abnormal temperatures, a proper ventilation system is considered while designing the model.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