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10440000" cx="7560000"/>
  <p:notesSz cx="6858000" cy="9144000"/>
  <p:embeddedFontLst>
    <p:embeddedFont>
      <p:font typeface="Catamaran"/>
      <p:regular r:id="rId34"/>
      <p:bold r:id="rId35"/>
    </p:embeddedFont>
    <p:embeddedFont>
      <p:font typeface="Roboto"/>
      <p:regular r:id="rId36"/>
      <p:bold r:id="rId37"/>
      <p:italic r:id="rId38"/>
      <p:boldItalic r:id="rId39"/>
    </p:embeddedFont>
    <p:embeddedFont>
      <p:font typeface="Fira Sans Extra Condensed Medium"/>
      <p:regular r:id="rId40"/>
      <p:bold r:id="rId41"/>
      <p:italic r:id="rId42"/>
      <p:boldItalic r:id="rId43"/>
    </p:embeddedFont>
    <p:embeddedFont>
      <p:font typeface="Livvic"/>
      <p:regular r:id="rId44"/>
      <p:bold r:id="rId45"/>
      <p:italic r:id="rId46"/>
      <p:boldItalic r:id="rId47"/>
    </p:embeddedFont>
    <p:embeddedFont>
      <p:font typeface="Catamaran Light"/>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FAB6EF-92B8-4822-97F6-0F6143C8B988}">
  <a:tblStyle styleId="{33FAB6EF-92B8-4822-97F6-0F6143C8B98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FA9B1CD-70FA-4A08-9492-7359696C60DF}"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44" Type="http://schemas.openxmlformats.org/officeDocument/2006/relationships/font" Target="fonts/Livvic-regular.fntdata"/><Relationship Id="rId43" Type="http://schemas.openxmlformats.org/officeDocument/2006/relationships/font" Target="fonts/FiraSansExtraCondensedMedium-boldItalic.fntdata"/><Relationship Id="rId46" Type="http://schemas.openxmlformats.org/officeDocument/2006/relationships/font" Target="fonts/Livvic-italic.fntdata"/><Relationship Id="rId45" Type="http://schemas.openxmlformats.org/officeDocument/2006/relationships/font" Target="fonts/Livv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atamaranLight-regular.fntdata"/><Relationship Id="rId47" Type="http://schemas.openxmlformats.org/officeDocument/2006/relationships/font" Target="fonts/Livvic-boldItalic.fntdata"/><Relationship Id="rId49" Type="http://schemas.openxmlformats.org/officeDocument/2006/relationships/font" Target="fonts/Catamaran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Catamaran-bold.fntdata"/><Relationship Id="rId34" Type="http://schemas.openxmlformats.org/officeDocument/2006/relationships/font" Target="fonts/Catamaran-regular.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dfce81f19_0_45: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fb951d40_1_97: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fb951d4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7fb951d40_1_13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7fb951d40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7fb951d40_1_141: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7fb951d40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7fb951d40_3_1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7fb951d4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7fb951d40_3_24: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7fb951d4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7fb951d40_3_6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7fb951d40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7fb951d40_3_85: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7fb951d40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7fb951d40_3_103: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7fb951d40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7fb951d40_1_163: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7fb951d40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7fb951d40_1_18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7fb951d40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e13d9a7e_0_10: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e13d9a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7fb951d40_1_20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7fb951d40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7fb951d40_1_208: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7fb951d40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7fb951d40_1_22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7fb951d40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7fb951d40_5_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7fb951d4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7fb951d40_5_5: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7fb951d4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7fb951d40_5_1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7fb951d4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7fb951d40_5_15: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7fb951d4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7fb951d40_6_4: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7fb951d40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7fb951d40_5_44: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7fb951d40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89ad2195a_0_1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89ad219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7fb951d40_7_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7fb951d4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7fb951d40_1_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7fb951d4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fb951d40_1_38: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fb951d4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7fb951d40_1_5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7fb951d4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7fb951d40_1_71: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7fb951d4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7fb951d40_1_8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7fb951d4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2"/>
          <p:cNvSpPr txBox="1"/>
          <p:nvPr>
            <p:ph type="ctrTitle"/>
          </p:nvPr>
        </p:nvSpPr>
        <p:spPr>
          <a:xfrm>
            <a:off x="859491" y="3453055"/>
            <a:ext cx="3796800" cy="3617700"/>
          </a:xfrm>
          <a:prstGeom prst="rect">
            <a:avLst/>
          </a:prstGeom>
        </p:spPr>
        <p:txBody>
          <a:bodyPr anchorCtr="0" anchor="b" bIns="112250" lIns="112250" spcFirstLastPara="1" rIns="112250" wrap="square" tIns="112250">
            <a:noAutofit/>
          </a:bodyPr>
          <a:lstStyle>
            <a:lvl1pPr lvl="0" rtl="0">
              <a:spcBef>
                <a:spcPts val="0"/>
              </a:spcBef>
              <a:spcAft>
                <a:spcPts val="0"/>
              </a:spcAft>
              <a:buSzPts val="5900"/>
              <a:buNone/>
              <a:defRPr sz="5900"/>
            </a:lvl1pPr>
            <a:lvl2pPr lvl="1" rtl="0">
              <a:spcBef>
                <a:spcPts val="0"/>
              </a:spcBef>
              <a:spcAft>
                <a:spcPts val="0"/>
              </a:spcAft>
              <a:buSzPts val="5900"/>
              <a:buNone/>
              <a:defRPr sz="5900"/>
            </a:lvl2pPr>
            <a:lvl3pPr lvl="2" rtl="0">
              <a:spcBef>
                <a:spcPts val="0"/>
              </a:spcBef>
              <a:spcAft>
                <a:spcPts val="0"/>
              </a:spcAft>
              <a:buSzPts val="5900"/>
              <a:buNone/>
              <a:defRPr sz="5900"/>
            </a:lvl3pPr>
            <a:lvl4pPr lvl="3" rtl="0">
              <a:spcBef>
                <a:spcPts val="0"/>
              </a:spcBef>
              <a:spcAft>
                <a:spcPts val="0"/>
              </a:spcAft>
              <a:buSzPts val="5900"/>
              <a:buNone/>
              <a:defRPr sz="5900"/>
            </a:lvl4pPr>
            <a:lvl5pPr lvl="4" rtl="0">
              <a:spcBef>
                <a:spcPts val="0"/>
              </a:spcBef>
              <a:spcAft>
                <a:spcPts val="0"/>
              </a:spcAft>
              <a:buSzPts val="5900"/>
              <a:buNone/>
              <a:defRPr sz="5900"/>
            </a:lvl5pPr>
            <a:lvl6pPr lvl="5" rtl="0">
              <a:spcBef>
                <a:spcPts val="0"/>
              </a:spcBef>
              <a:spcAft>
                <a:spcPts val="0"/>
              </a:spcAft>
              <a:buSzPts val="5900"/>
              <a:buNone/>
              <a:defRPr sz="5900"/>
            </a:lvl6pPr>
            <a:lvl7pPr lvl="6" rtl="0">
              <a:spcBef>
                <a:spcPts val="0"/>
              </a:spcBef>
              <a:spcAft>
                <a:spcPts val="0"/>
              </a:spcAft>
              <a:buSzPts val="5900"/>
              <a:buNone/>
              <a:defRPr sz="5900"/>
            </a:lvl7pPr>
            <a:lvl8pPr lvl="7" rtl="0">
              <a:spcBef>
                <a:spcPts val="0"/>
              </a:spcBef>
              <a:spcAft>
                <a:spcPts val="0"/>
              </a:spcAft>
              <a:buSzPts val="5900"/>
              <a:buNone/>
              <a:defRPr sz="5900"/>
            </a:lvl8pPr>
            <a:lvl9pPr lvl="8" rtl="0">
              <a:spcBef>
                <a:spcPts val="0"/>
              </a:spcBef>
              <a:spcAft>
                <a:spcPts val="0"/>
              </a:spcAft>
              <a:buSzPts val="5900"/>
              <a:buNone/>
              <a:defRPr sz="5900"/>
            </a:lvl9pPr>
          </a:lstStyle>
          <a:p/>
        </p:txBody>
      </p:sp>
      <p:sp>
        <p:nvSpPr>
          <p:cNvPr id="10" name="Google Shape;10;p2"/>
          <p:cNvSpPr txBox="1"/>
          <p:nvPr>
            <p:ph idx="1" type="subTitle"/>
          </p:nvPr>
        </p:nvSpPr>
        <p:spPr>
          <a:xfrm>
            <a:off x="859491" y="6508178"/>
            <a:ext cx="1986000" cy="1455300"/>
          </a:xfrm>
          <a:prstGeom prst="rect">
            <a:avLst/>
          </a:prstGeom>
        </p:spPr>
        <p:txBody>
          <a:bodyPr anchorCtr="0" anchor="b" bIns="112250" lIns="112250" spcFirstLastPara="1" rIns="112250" wrap="square" tIns="112250">
            <a:noAutofit/>
          </a:bodyPr>
          <a:lstStyle>
            <a:lvl1pPr lvl="0" rtl="0">
              <a:lnSpc>
                <a:spcPct val="100000"/>
              </a:lnSpc>
              <a:spcBef>
                <a:spcPts val="0"/>
              </a:spcBef>
              <a:spcAft>
                <a:spcPts val="0"/>
              </a:spcAft>
              <a:buClr>
                <a:srgbClr val="000000"/>
              </a:buClr>
              <a:buSzPts val="1500"/>
              <a:buNone/>
              <a:defRPr>
                <a:solidFill>
                  <a:srgbClr val="000000"/>
                </a:solidFill>
              </a:defRPr>
            </a:lvl1pPr>
            <a:lvl2pPr lvl="1" rtl="0">
              <a:lnSpc>
                <a:spcPct val="100000"/>
              </a:lnSpc>
              <a:spcBef>
                <a:spcPts val="0"/>
              </a:spcBef>
              <a:spcAft>
                <a:spcPts val="0"/>
              </a:spcAft>
              <a:buSzPts val="3400"/>
              <a:buNone/>
              <a:defRPr sz="3400"/>
            </a:lvl2pPr>
            <a:lvl3pPr lvl="2" rtl="0">
              <a:lnSpc>
                <a:spcPct val="100000"/>
              </a:lnSpc>
              <a:spcBef>
                <a:spcPts val="0"/>
              </a:spcBef>
              <a:spcAft>
                <a:spcPts val="0"/>
              </a:spcAft>
              <a:buSzPts val="3400"/>
              <a:buNone/>
              <a:defRPr sz="3400"/>
            </a:lvl3pPr>
            <a:lvl4pPr lvl="3" rtl="0">
              <a:lnSpc>
                <a:spcPct val="100000"/>
              </a:lnSpc>
              <a:spcBef>
                <a:spcPts val="0"/>
              </a:spcBef>
              <a:spcAft>
                <a:spcPts val="0"/>
              </a:spcAft>
              <a:buSzPts val="3400"/>
              <a:buNone/>
              <a:defRPr sz="3400"/>
            </a:lvl4pPr>
            <a:lvl5pPr lvl="4" rtl="0">
              <a:lnSpc>
                <a:spcPct val="100000"/>
              </a:lnSpc>
              <a:spcBef>
                <a:spcPts val="0"/>
              </a:spcBef>
              <a:spcAft>
                <a:spcPts val="0"/>
              </a:spcAft>
              <a:buSzPts val="3400"/>
              <a:buNone/>
              <a:defRPr sz="3400"/>
            </a:lvl5pPr>
            <a:lvl6pPr lvl="5" rtl="0">
              <a:lnSpc>
                <a:spcPct val="100000"/>
              </a:lnSpc>
              <a:spcBef>
                <a:spcPts val="0"/>
              </a:spcBef>
              <a:spcAft>
                <a:spcPts val="0"/>
              </a:spcAft>
              <a:buSzPts val="3400"/>
              <a:buNone/>
              <a:defRPr sz="3400"/>
            </a:lvl6pPr>
            <a:lvl7pPr lvl="6" rtl="0">
              <a:lnSpc>
                <a:spcPct val="100000"/>
              </a:lnSpc>
              <a:spcBef>
                <a:spcPts val="0"/>
              </a:spcBef>
              <a:spcAft>
                <a:spcPts val="0"/>
              </a:spcAft>
              <a:buSzPts val="3400"/>
              <a:buNone/>
              <a:defRPr sz="3400"/>
            </a:lvl7pPr>
            <a:lvl8pPr lvl="7" rtl="0">
              <a:lnSpc>
                <a:spcPct val="100000"/>
              </a:lnSpc>
              <a:spcBef>
                <a:spcPts val="0"/>
              </a:spcBef>
              <a:spcAft>
                <a:spcPts val="0"/>
              </a:spcAft>
              <a:buSzPts val="3400"/>
              <a:buNone/>
              <a:defRPr sz="3400"/>
            </a:lvl8pPr>
            <a:lvl9pPr lvl="8" rtl="0">
              <a:lnSpc>
                <a:spcPct val="100000"/>
              </a:lnSpc>
              <a:spcBef>
                <a:spcPts val="0"/>
              </a:spcBef>
              <a:spcAft>
                <a:spcPts val="0"/>
              </a:spcAft>
              <a:buSzPts val="3400"/>
              <a:buNone/>
              <a:defRPr sz="3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61" name="Shape 61"/>
        <p:cNvGrpSpPr/>
        <p:nvPr/>
      </p:nvGrpSpPr>
      <p:grpSpPr>
        <a:xfrm>
          <a:off x="0" y="0"/>
          <a:ext cx="0" cy="0"/>
          <a:chOff x="0" y="0"/>
          <a:chExt cx="0" cy="0"/>
        </a:xfrm>
      </p:grpSpPr>
      <p:sp>
        <p:nvSpPr>
          <p:cNvPr id="62" name="Google Shape;62;p11"/>
          <p:cNvSpPr txBox="1"/>
          <p:nvPr>
            <p:ph type="title"/>
          </p:nvPr>
        </p:nvSpPr>
        <p:spPr>
          <a:xfrm>
            <a:off x="2645876" y="3537340"/>
            <a:ext cx="2268000" cy="1162500"/>
          </a:xfrm>
          <a:prstGeom prst="rect">
            <a:avLst/>
          </a:prstGeom>
        </p:spPr>
        <p:txBody>
          <a:bodyPr anchorCtr="0" anchor="t" bIns="112250" lIns="112250" spcFirstLastPara="1" rIns="112250" wrap="square" tIns="112250">
            <a:noAutofit/>
          </a:bodyPr>
          <a:lstStyle>
            <a:lvl1pPr lvl="0" algn="ctr">
              <a:spcBef>
                <a:spcPts val="0"/>
              </a:spcBef>
              <a:spcAft>
                <a:spcPts val="0"/>
              </a:spcAft>
              <a:buNone/>
              <a:defRPr sz="4400"/>
            </a:lvl1pPr>
            <a:lvl2pPr lvl="1" algn="ctr">
              <a:spcBef>
                <a:spcPts val="0"/>
              </a:spcBef>
              <a:spcAft>
                <a:spcPts val="0"/>
              </a:spcAft>
              <a:buNone/>
              <a:defRPr sz="4400">
                <a:latin typeface="Catamaran Light"/>
                <a:ea typeface="Catamaran Light"/>
                <a:cs typeface="Catamaran Light"/>
                <a:sym typeface="Catamaran Light"/>
              </a:defRPr>
            </a:lvl2pPr>
            <a:lvl3pPr lvl="2" algn="ctr">
              <a:spcBef>
                <a:spcPts val="0"/>
              </a:spcBef>
              <a:spcAft>
                <a:spcPts val="0"/>
              </a:spcAft>
              <a:buNone/>
              <a:defRPr sz="4400">
                <a:latin typeface="Catamaran Light"/>
                <a:ea typeface="Catamaran Light"/>
                <a:cs typeface="Catamaran Light"/>
                <a:sym typeface="Catamaran Light"/>
              </a:defRPr>
            </a:lvl3pPr>
            <a:lvl4pPr lvl="3" algn="ctr">
              <a:spcBef>
                <a:spcPts val="0"/>
              </a:spcBef>
              <a:spcAft>
                <a:spcPts val="0"/>
              </a:spcAft>
              <a:buNone/>
              <a:defRPr sz="4400">
                <a:latin typeface="Catamaran Light"/>
                <a:ea typeface="Catamaran Light"/>
                <a:cs typeface="Catamaran Light"/>
                <a:sym typeface="Catamaran Light"/>
              </a:defRPr>
            </a:lvl4pPr>
            <a:lvl5pPr lvl="4" algn="ctr">
              <a:spcBef>
                <a:spcPts val="0"/>
              </a:spcBef>
              <a:spcAft>
                <a:spcPts val="0"/>
              </a:spcAft>
              <a:buNone/>
              <a:defRPr sz="4400">
                <a:latin typeface="Catamaran Light"/>
                <a:ea typeface="Catamaran Light"/>
                <a:cs typeface="Catamaran Light"/>
                <a:sym typeface="Catamaran Light"/>
              </a:defRPr>
            </a:lvl5pPr>
            <a:lvl6pPr lvl="5" algn="ctr">
              <a:spcBef>
                <a:spcPts val="0"/>
              </a:spcBef>
              <a:spcAft>
                <a:spcPts val="0"/>
              </a:spcAft>
              <a:buNone/>
              <a:defRPr sz="4400">
                <a:latin typeface="Catamaran Light"/>
                <a:ea typeface="Catamaran Light"/>
                <a:cs typeface="Catamaran Light"/>
                <a:sym typeface="Catamaran Light"/>
              </a:defRPr>
            </a:lvl6pPr>
            <a:lvl7pPr lvl="6" algn="ctr">
              <a:spcBef>
                <a:spcPts val="0"/>
              </a:spcBef>
              <a:spcAft>
                <a:spcPts val="0"/>
              </a:spcAft>
              <a:buNone/>
              <a:defRPr sz="4400">
                <a:latin typeface="Catamaran Light"/>
                <a:ea typeface="Catamaran Light"/>
                <a:cs typeface="Catamaran Light"/>
                <a:sym typeface="Catamaran Light"/>
              </a:defRPr>
            </a:lvl7pPr>
            <a:lvl8pPr lvl="7" algn="ctr">
              <a:spcBef>
                <a:spcPts val="0"/>
              </a:spcBef>
              <a:spcAft>
                <a:spcPts val="0"/>
              </a:spcAft>
              <a:buNone/>
              <a:defRPr sz="4400">
                <a:latin typeface="Catamaran Light"/>
                <a:ea typeface="Catamaran Light"/>
                <a:cs typeface="Catamaran Light"/>
                <a:sym typeface="Catamaran Light"/>
              </a:defRPr>
            </a:lvl8pPr>
            <a:lvl9pPr lvl="8" algn="ctr">
              <a:spcBef>
                <a:spcPts val="0"/>
              </a:spcBef>
              <a:spcAft>
                <a:spcPts val="0"/>
              </a:spcAft>
              <a:buNone/>
              <a:defRPr sz="4400">
                <a:latin typeface="Catamaran Light"/>
                <a:ea typeface="Catamaran Light"/>
                <a:cs typeface="Catamaran Light"/>
                <a:sym typeface="Catamaran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63" name="Shape 63"/>
        <p:cNvGrpSpPr/>
        <p:nvPr/>
      </p:nvGrpSpPr>
      <p:grpSpPr>
        <a:xfrm>
          <a:off x="0" y="0"/>
          <a:ext cx="0" cy="0"/>
          <a:chOff x="0" y="0"/>
          <a:chExt cx="0" cy="0"/>
        </a:xfrm>
      </p:grpSpPr>
      <p:sp>
        <p:nvSpPr>
          <p:cNvPr id="64" name="Google Shape;64;p12"/>
          <p:cNvSpPr txBox="1"/>
          <p:nvPr>
            <p:ph type="ctrTitle"/>
          </p:nvPr>
        </p:nvSpPr>
        <p:spPr>
          <a:xfrm>
            <a:off x="636387" y="2659069"/>
            <a:ext cx="2835900" cy="1172700"/>
          </a:xfrm>
          <a:prstGeom prst="rect">
            <a:avLst/>
          </a:prstGeom>
        </p:spPr>
        <p:txBody>
          <a:bodyPr anchorCtr="0" anchor="b" bIns="112250" lIns="112250" spcFirstLastPara="1" rIns="112250" wrap="square" tIns="112250">
            <a:noAutofit/>
          </a:bodyPr>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65" name="Google Shape;65;p12"/>
          <p:cNvSpPr txBox="1"/>
          <p:nvPr>
            <p:ph hasCustomPrompt="1" idx="2" type="title"/>
          </p:nvPr>
        </p:nvSpPr>
        <p:spPr>
          <a:xfrm rot="5400000">
            <a:off x="4858900" y="7594185"/>
            <a:ext cx="3529500" cy="477900"/>
          </a:xfrm>
          <a:prstGeom prst="rect">
            <a:avLst/>
          </a:prstGeom>
        </p:spPr>
        <p:txBody>
          <a:bodyPr anchorCtr="0" anchor="ctr" bIns="112250" lIns="112250" spcFirstLastPara="1" rIns="112250" wrap="square" tIns="112250">
            <a:noAutofit/>
          </a:bodyPr>
          <a:lstStyle>
            <a:lvl1pPr lvl="0" rtl="0" algn="r">
              <a:spcBef>
                <a:spcPts val="0"/>
              </a:spcBef>
              <a:spcAft>
                <a:spcPts val="0"/>
              </a:spcAft>
              <a:buSzPts val="7400"/>
              <a:buNone/>
              <a:defRPr sz="7400"/>
            </a:lvl1pPr>
            <a:lvl2pPr lvl="1"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7400"/>
              <a:buFont typeface="Fira Sans Extra Condensed Medium"/>
              <a:buNone/>
              <a:defRPr sz="74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66" name="Shape 66"/>
        <p:cNvGrpSpPr/>
        <p:nvPr/>
      </p:nvGrpSpPr>
      <p:grpSpPr>
        <a:xfrm>
          <a:off x="0" y="0"/>
          <a:ext cx="0" cy="0"/>
          <a:chOff x="0" y="0"/>
          <a:chExt cx="0" cy="0"/>
        </a:xfrm>
      </p:grpSpPr>
      <p:sp>
        <p:nvSpPr>
          <p:cNvPr id="67" name="Google Shape;67;p13"/>
          <p:cNvSpPr txBox="1"/>
          <p:nvPr>
            <p:ph type="ctrTitle"/>
          </p:nvPr>
        </p:nvSpPr>
        <p:spPr>
          <a:xfrm>
            <a:off x="542711" y="2830312"/>
            <a:ext cx="15555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68" name="Google Shape;68;p13"/>
          <p:cNvSpPr txBox="1"/>
          <p:nvPr>
            <p:ph idx="1" type="subTitle"/>
          </p:nvPr>
        </p:nvSpPr>
        <p:spPr>
          <a:xfrm>
            <a:off x="542714" y="3829573"/>
            <a:ext cx="1293000" cy="22578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9" name="Google Shape;69;p13"/>
          <p:cNvSpPr txBox="1"/>
          <p:nvPr>
            <p:ph idx="2" type="ctrTitle"/>
          </p:nvPr>
        </p:nvSpPr>
        <p:spPr>
          <a:xfrm>
            <a:off x="2191532" y="2830312"/>
            <a:ext cx="1555500" cy="1308600"/>
          </a:xfrm>
          <a:prstGeom prst="rect">
            <a:avLst/>
          </a:prstGeom>
          <a:ln>
            <a:noFill/>
          </a:ln>
        </p:spPr>
        <p:txBody>
          <a:bodyPr anchorCtr="0" anchor="b" bIns="112250" lIns="112250" spcFirstLastPara="1" rIns="112250" wrap="square" tIns="112250">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70" name="Google Shape;70;p13"/>
          <p:cNvSpPr txBox="1"/>
          <p:nvPr>
            <p:ph idx="3" type="subTitle"/>
          </p:nvPr>
        </p:nvSpPr>
        <p:spPr>
          <a:xfrm>
            <a:off x="2158452" y="3829573"/>
            <a:ext cx="1621800" cy="2257800"/>
          </a:xfrm>
          <a:prstGeom prst="rect">
            <a:avLst/>
          </a:prstGeom>
        </p:spPr>
        <p:txBody>
          <a:bodyPr anchorCtr="0" anchor="t" bIns="112250" lIns="112250" spcFirstLastPara="1" rIns="112250" wrap="square" tIns="112250">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1" name="Google Shape;71;p13"/>
          <p:cNvSpPr txBox="1"/>
          <p:nvPr>
            <p:ph idx="4" type="ctrTitle"/>
          </p:nvPr>
        </p:nvSpPr>
        <p:spPr>
          <a:xfrm>
            <a:off x="3834655" y="2830312"/>
            <a:ext cx="1555500" cy="1308600"/>
          </a:xfrm>
          <a:prstGeom prst="rect">
            <a:avLst/>
          </a:prstGeom>
          <a:ln>
            <a:noFill/>
          </a:ln>
        </p:spPr>
        <p:txBody>
          <a:bodyPr anchorCtr="0" anchor="b" bIns="112250" lIns="112250" spcFirstLastPara="1" rIns="112250" wrap="square" tIns="112250">
            <a:noAutofit/>
          </a:bodyPr>
          <a:lstStyle>
            <a:lvl1pPr lvl="0" rtl="0" algn="r">
              <a:spcBef>
                <a:spcPts val="0"/>
              </a:spcBef>
              <a:spcAft>
                <a:spcPts val="0"/>
              </a:spcAft>
              <a:buSzPts val="2200"/>
              <a:buNone/>
              <a:defRPr sz="2200"/>
            </a:lvl1pPr>
            <a:lvl2pPr lvl="1" rtl="0" algn="r">
              <a:spcBef>
                <a:spcPts val="0"/>
              </a:spcBef>
              <a:spcAft>
                <a:spcPts val="0"/>
              </a:spcAft>
              <a:buSzPts val="2200"/>
              <a:buNone/>
              <a:defRPr sz="2200"/>
            </a:lvl2pPr>
            <a:lvl3pPr lvl="2" rtl="0" algn="r">
              <a:spcBef>
                <a:spcPts val="0"/>
              </a:spcBef>
              <a:spcAft>
                <a:spcPts val="0"/>
              </a:spcAft>
              <a:buSzPts val="2200"/>
              <a:buNone/>
              <a:defRPr sz="2200"/>
            </a:lvl3pPr>
            <a:lvl4pPr lvl="3" rtl="0" algn="r">
              <a:spcBef>
                <a:spcPts val="0"/>
              </a:spcBef>
              <a:spcAft>
                <a:spcPts val="0"/>
              </a:spcAft>
              <a:buSzPts val="2200"/>
              <a:buNone/>
              <a:defRPr sz="2200"/>
            </a:lvl4pPr>
            <a:lvl5pPr lvl="4" rtl="0" algn="r">
              <a:spcBef>
                <a:spcPts val="0"/>
              </a:spcBef>
              <a:spcAft>
                <a:spcPts val="0"/>
              </a:spcAft>
              <a:buSzPts val="2200"/>
              <a:buNone/>
              <a:defRPr sz="2200"/>
            </a:lvl5pPr>
            <a:lvl6pPr lvl="5" rtl="0" algn="r">
              <a:spcBef>
                <a:spcPts val="0"/>
              </a:spcBef>
              <a:spcAft>
                <a:spcPts val="0"/>
              </a:spcAft>
              <a:buSzPts val="2200"/>
              <a:buNone/>
              <a:defRPr sz="2200"/>
            </a:lvl6pPr>
            <a:lvl7pPr lvl="6" rtl="0" algn="r">
              <a:spcBef>
                <a:spcPts val="0"/>
              </a:spcBef>
              <a:spcAft>
                <a:spcPts val="0"/>
              </a:spcAft>
              <a:buSzPts val="2200"/>
              <a:buNone/>
              <a:defRPr sz="2200"/>
            </a:lvl7pPr>
            <a:lvl8pPr lvl="7" rtl="0" algn="r">
              <a:spcBef>
                <a:spcPts val="0"/>
              </a:spcBef>
              <a:spcAft>
                <a:spcPts val="0"/>
              </a:spcAft>
              <a:buSzPts val="2200"/>
              <a:buNone/>
              <a:defRPr sz="2200"/>
            </a:lvl8pPr>
            <a:lvl9pPr lvl="8" rtl="0" algn="r">
              <a:spcBef>
                <a:spcPts val="0"/>
              </a:spcBef>
              <a:spcAft>
                <a:spcPts val="0"/>
              </a:spcAft>
              <a:buSzPts val="2200"/>
              <a:buNone/>
              <a:defRPr sz="2200"/>
            </a:lvl9pPr>
          </a:lstStyle>
          <a:p/>
        </p:txBody>
      </p:sp>
      <p:sp>
        <p:nvSpPr>
          <p:cNvPr id="72" name="Google Shape;72;p13"/>
          <p:cNvSpPr txBox="1"/>
          <p:nvPr>
            <p:ph idx="5" type="subTitle"/>
          </p:nvPr>
        </p:nvSpPr>
        <p:spPr>
          <a:xfrm>
            <a:off x="4033055" y="3829573"/>
            <a:ext cx="1362600" cy="2257800"/>
          </a:xfrm>
          <a:prstGeom prst="rect">
            <a:avLst/>
          </a:prstGeom>
        </p:spPr>
        <p:txBody>
          <a:bodyPr anchorCtr="0" anchor="t" bIns="112250" lIns="112250" spcFirstLastPara="1" rIns="112250" wrap="square" tIns="112250">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73" name="Google Shape;73;p13"/>
          <p:cNvSpPr txBox="1"/>
          <p:nvPr>
            <p:ph idx="6" type="ctrTitle"/>
          </p:nvPr>
        </p:nvSpPr>
        <p:spPr>
          <a:xfrm rot="5400000">
            <a:off x="4140612" y="3268991"/>
            <a:ext cx="51819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74" name="Google Shape;74;p13"/>
          <p:cNvSpPr txBox="1"/>
          <p:nvPr>
            <p:ph idx="7" type="ctrTitle"/>
          </p:nvPr>
        </p:nvSpPr>
        <p:spPr>
          <a:xfrm>
            <a:off x="542711" y="6835813"/>
            <a:ext cx="15555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75" name="Google Shape;75;p13"/>
          <p:cNvSpPr txBox="1"/>
          <p:nvPr>
            <p:ph idx="8" type="subTitle"/>
          </p:nvPr>
        </p:nvSpPr>
        <p:spPr>
          <a:xfrm>
            <a:off x="542714" y="7835074"/>
            <a:ext cx="1293000" cy="22578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6" name="Google Shape;76;p13"/>
          <p:cNvSpPr txBox="1"/>
          <p:nvPr>
            <p:ph idx="9" type="ctrTitle"/>
          </p:nvPr>
        </p:nvSpPr>
        <p:spPr>
          <a:xfrm>
            <a:off x="2191532" y="6835813"/>
            <a:ext cx="1555500" cy="1308600"/>
          </a:xfrm>
          <a:prstGeom prst="rect">
            <a:avLst/>
          </a:prstGeom>
          <a:ln>
            <a:noFill/>
          </a:ln>
        </p:spPr>
        <p:txBody>
          <a:bodyPr anchorCtr="0" anchor="b" bIns="112250" lIns="112250" spcFirstLastPara="1" rIns="112250" wrap="square" tIns="112250">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77" name="Google Shape;77;p13"/>
          <p:cNvSpPr txBox="1"/>
          <p:nvPr>
            <p:ph idx="13" type="subTitle"/>
          </p:nvPr>
        </p:nvSpPr>
        <p:spPr>
          <a:xfrm>
            <a:off x="2158452" y="7835074"/>
            <a:ext cx="1621800" cy="2257800"/>
          </a:xfrm>
          <a:prstGeom prst="rect">
            <a:avLst/>
          </a:prstGeom>
        </p:spPr>
        <p:txBody>
          <a:bodyPr anchorCtr="0" anchor="t" bIns="112250" lIns="112250" spcFirstLastPara="1" rIns="112250" wrap="square" tIns="112250">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8" name="Google Shape;78;p13"/>
          <p:cNvSpPr txBox="1"/>
          <p:nvPr>
            <p:ph idx="14" type="ctrTitle"/>
          </p:nvPr>
        </p:nvSpPr>
        <p:spPr>
          <a:xfrm>
            <a:off x="3834655" y="6835813"/>
            <a:ext cx="1555500" cy="1308600"/>
          </a:xfrm>
          <a:prstGeom prst="rect">
            <a:avLst/>
          </a:prstGeom>
          <a:ln>
            <a:noFill/>
          </a:ln>
        </p:spPr>
        <p:txBody>
          <a:bodyPr anchorCtr="0" anchor="b" bIns="112250" lIns="112250" spcFirstLastPara="1" rIns="112250" wrap="square" tIns="112250">
            <a:noAutofit/>
          </a:bodyPr>
          <a:lstStyle>
            <a:lvl1pPr lvl="0" rtl="0" algn="r">
              <a:spcBef>
                <a:spcPts val="0"/>
              </a:spcBef>
              <a:spcAft>
                <a:spcPts val="0"/>
              </a:spcAft>
              <a:buSzPts val="2200"/>
              <a:buNone/>
              <a:defRPr sz="2200"/>
            </a:lvl1pPr>
            <a:lvl2pPr lvl="1" rtl="0" algn="r">
              <a:spcBef>
                <a:spcPts val="0"/>
              </a:spcBef>
              <a:spcAft>
                <a:spcPts val="0"/>
              </a:spcAft>
              <a:buSzPts val="2200"/>
              <a:buNone/>
              <a:defRPr sz="2200"/>
            </a:lvl2pPr>
            <a:lvl3pPr lvl="2" rtl="0" algn="r">
              <a:spcBef>
                <a:spcPts val="0"/>
              </a:spcBef>
              <a:spcAft>
                <a:spcPts val="0"/>
              </a:spcAft>
              <a:buSzPts val="2200"/>
              <a:buNone/>
              <a:defRPr sz="2200"/>
            </a:lvl3pPr>
            <a:lvl4pPr lvl="3" rtl="0" algn="r">
              <a:spcBef>
                <a:spcPts val="0"/>
              </a:spcBef>
              <a:spcAft>
                <a:spcPts val="0"/>
              </a:spcAft>
              <a:buSzPts val="2200"/>
              <a:buNone/>
              <a:defRPr sz="2200"/>
            </a:lvl4pPr>
            <a:lvl5pPr lvl="4" rtl="0" algn="r">
              <a:spcBef>
                <a:spcPts val="0"/>
              </a:spcBef>
              <a:spcAft>
                <a:spcPts val="0"/>
              </a:spcAft>
              <a:buSzPts val="2200"/>
              <a:buNone/>
              <a:defRPr sz="2200"/>
            </a:lvl5pPr>
            <a:lvl6pPr lvl="5" rtl="0" algn="r">
              <a:spcBef>
                <a:spcPts val="0"/>
              </a:spcBef>
              <a:spcAft>
                <a:spcPts val="0"/>
              </a:spcAft>
              <a:buSzPts val="2200"/>
              <a:buNone/>
              <a:defRPr sz="2200"/>
            </a:lvl6pPr>
            <a:lvl7pPr lvl="6" rtl="0" algn="r">
              <a:spcBef>
                <a:spcPts val="0"/>
              </a:spcBef>
              <a:spcAft>
                <a:spcPts val="0"/>
              </a:spcAft>
              <a:buSzPts val="2200"/>
              <a:buNone/>
              <a:defRPr sz="2200"/>
            </a:lvl7pPr>
            <a:lvl8pPr lvl="7" rtl="0" algn="r">
              <a:spcBef>
                <a:spcPts val="0"/>
              </a:spcBef>
              <a:spcAft>
                <a:spcPts val="0"/>
              </a:spcAft>
              <a:buSzPts val="2200"/>
              <a:buNone/>
              <a:defRPr sz="2200"/>
            </a:lvl8pPr>
            <a:lvl9pPr lvl="8" rtl="0" algn="r">
              <a:spcBef>
                <a:spcPts val="0"/>
              </a:spcBef>
              <a:spcAft>
                <a:spcPts val="0"/>
              </a:spcAft>
              <a:buSzPts val="2200"/>
              <a:buNone/>
              <a:defRPr sz="2200"/>
            </a:lvl9pPr>
          </a:lstStyle>
          <a:p/>
        </p:txBody>
      </p:sp>
      <p:sp>
        <p:nvSpPr>
          <p:cNvPr id="79" name="Google Shape;79;p13"/>
          <p:cNvSpPr txBox="1"/>
          <p:nvPr>
            <p:ph idx="15" type="subTitle"/>
          </p:nvPr>
        </p:nvSpPr>
        <p:spPr>
          <a:xfrm>
            <a:off x="4033055" y="7835074"/>
            <a:ext cx="1362600" cy="2257800"/>
          </a:xfrm>
          <a:prstGeom prst="rect">
            <a:avLst/>
          </a:prstGeom>
        </p:spPr>
        <p:txBody>
          <a:bodyPr anchorCtr="0" anchor="t" bIns="112250" lIns="112250" spcFirstLastPara="1" rIns="112250" wrap="square" tIns="112250">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80" name="Shape 80"/>
        <p:cNvGrpSpPr/>
        <p:nvPr/>
      </p:nvGrpSpPr>
      <p:grpSpPr>
        <a:xfrm>
          <a:off x="0" y="0"/>
          <a:ext cx="0" cy="0"/>
          <a:chOff x="0" y="0"/>
          <a:chExt cx="0" cy="0"/>
        </a:xfrm>
      </p:grpSpPr>
      <p:sp>
        <p:nvSpPr>
          <p:cNvPr id="81" name="Google Shape;81;p14"/>
          <p:cNvSpPr txBox="1"/>
          <p:nvPr>
            <p:ph type="ctrTitle"/>
          </p:nvPr>
        </p:nvSpPr>
        <p:spPr>
          <a:xfrm rot="5400000">
            <a:off x="3365720" y="4210991"/>
            <a:ext cx="7065900" cy="403200"/>
          </a:xfrm>
          <a:prstGeom prst="rect">
            <a:avLst/>
          </a:prstGeom>
        </p:spPr>
        <p:txBody>
          <a:bodyPr anchorCtr="0" anchor="t"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82" name="Shape 82"/>
        <p:cNvGrpSpPr/>
        <p:nvPr/>
      </p:nvGrpSpPr>
      <p:grpSpPr>
        <a:xfrm>
          <a:off x="0" y="0"/>
          <a:ext cx="0" cy="0"/>
          <a:chOff x="0" y="0"/>
          <a:chExt cx="0" cy="0"/>
        </a:xfrm>
      </p:grpSpPr>
      <p:sp>
        <p:nvSpPr>
          <p:cNvPr id="83" name="Google Shape;83;p15"/>
          <p:cNvSpPr txBox="1"/>
          <p:nvPr>
            <p:ph idx="1" type="subTitle"/>
          </p:nvPr>
        </p:nvSpPr>
        <p:spPr>
          <a:xfrm>
            <a:off x="3831219" y="3750759"/>
            <a:ext cx="1503000" cy="22578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4" name="Google Shape;84;p15"/>
          <p:cNvSpPr txBox="1"/>
          <p:nvPr>
            <p:ph idx="2" type="subTitle"/>
          </p:nvPr>
        </p:nvSpPr>
        <p:spPr>
          <a:xfrm>
            <a:off x="3831219" y="7769605"/>
            <a:ext cx="1503000" cy="22578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5" name="Google Shape;85;p15"/>
          <p:cNvSpPr txBox="1"/>
          <p:nvPr>
            <p:ph type="ctrTitle"/>
          </p:nvPr>
        </p:nvSpPr>
        <p:spPr>
          <a:xfrm>
            <a:off x="3831219" y="3124380"/>
            <a:ext cx="2165700" cy="7812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86" name="Google Shape;86;p15"/>
          <p:cNvSpPr txBox="1"/>
          <p:nvPr>
            <p:ph idx="3" type="ctrTitle"/>
          </p:nvPr>
        </p:nvSpPr>
        <p:spPr>
          <a:xfrm>
            <a:off x="3831219" y="7143226"/>
            <a:ext cx="2165700" cy="7812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87" name="Google Shape;87;p15"/>
          <p:cNvSpPr txBox="1"/>
          <p:nvPr>
            <p:ph idx="4" type="ctrTitle"/>
          </p:nvPr>
        </p:nvSpPr>
        <p:spPr>
          <a:xfrm rot="5400000">
            <a:off x="4245312" y="3164290"/>
            <a:ext cx="49725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Tree>
  </p:cSld>
  <p:clrMapOvr>
    <a:masterClrMapping/>
  </p:clrMapOvr>
  <p:extLst>
    <p:ext uri="{DCECCB84-F9BA-43D5-87BE-67443E8EF086}">
      <p15:sldGuideLst>
        <p15:guide id="1" orient="horz" pos="103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88" name="Shape 88"/>
        <p:cNvGrpSpPr/>
        <p:nvPr/>
      </p:nvGrpSpPr>
      <p:grpSpPr>
        <a:xfrm>
          <a:off x="0" y="0"/>
          <a:ext cx="0" cy="0"/>
          <a:chOff x="0" y="0"/>
          <a:chExt cx="0" cy="0"/>
        </a:xfrm>
      </p:grpSpPr>
      <p:sp>
        <p:nvSpPr>
          <p:cNvPr id="89" name="Google Shape;89;p16"/>
          <p:cNvSpPr txBox="1"/>
          <p:nvPr>
            <p:ph idx="1" type="subTitle"/>
          </p:nvPr>
        </p:nvSpPr>
        <p:spPr>
          <a:xfrm>
            <a:off x="1866954" y="6305052"/>
            <a:ext cx="2504400" cy="2049000"/>
          </a:xfrm>
          <a:prstGeom prst="rect">
            <a:avLst/>
          </a:prstGeom>
        </p:spPr>
        <p:txBody>
          <a:bodyPr anchorCtr="0" anchor="t" bIns="112250" lIns="112250" spcFirstLastPara="1" rIns="112250" wrap="square" tIns="112250">
            <a:noAutofit/>
          </a:bodyPr>
          <a:lstStyle>
            <a:lvl1pPr lvl="0">
              <a:spcBef>
                <a:spcPts val="0"/>
              </a:spcBef>
              <a:spcAft>
                <a:spcPts val="0"/>
              </a:spcAft>
              <a:buNone/>
              <a:defRPr sz="1300"/>
            </a:lvl1pPr>
            <a:lvl2pPr lvl="1">
              <a:spcBef>
                <a:spcPts val="2000"/>
              </a:spcBef>
              <a:spcAft>
                <a:spcPts val="0"/>
              </a:spcAft>
              <a:buNone/>
              <a:defRPr/>
            </a:lvl2pPr>
            <a:lvl3pPr lvl="2">
              <a:spcBef>
                <a:spcPts val="2000"/>
              </a:spcBef>
              <a:spcAft>
                <a:spcPts val="0"/>
              </a:spcAft>
              <a:buNone/>
              <a:defRPr/>
            </a:lvl3pPr>
            <a:lvl4pPr lvl="3">
              <a:spcBef>
                <a:spcPts val="2000"/>
              </a:spcBef>
              <a:spcAft>
                <a:spcPts val="0"/>
              </a:spcAft>
              <a:buNone/>
              <a:defRPr/>
            </a:lvl4pPr>
            <a:lvl5pPr lvl="4">
              <a:spcBef>
                <a:spcPts val="2000"/>
              </a:spcBef>
              <a:spcAft>
                <a:spcPts val="0"/>
              </a:spcAft>
              <a:buNone/>
              <a:defRPr/>
            </a:lvl5pPr>
            <a:lvl6pPr lvl="5">
              <a:spcBef>
                <a:spcPts val="2000"/>
              </a:spcBef>
              <a:spcAft>
                <a:spcPts val="0"/>
              </a:spcAft>
              <a:buNone/>
              <a:defRPr/>
            </a:lvl6pPr>
            <a:lvl7pPr lvl="6">
              <a:spcBef>
                <a:spcPts val="2000"/>
              </a:spcBef>
              <a:spcAft>
                <a:spcPts val="0"/>
              </a:spcAft>
              <a:buNone/>
              <a:defRPr/>
            </a:lvl7pPr>
            <a:lvl8pPr lvl="7">
              <a:spcBef>
                <a:spcPts val="2000"/>
              </a:spcBef>
              <a:spcAft>
                <a:spcPts val="0"/>
              </a:spcAft>
              <a:buNone/>
              <a:defRPr/>
            </a:lvl8pPr>
            <a:lvl9pPr lvl="8">
              <a:spcBef>
                <a:spcPts val="2000"/>
              </a:spcBef>
              <a:spcAft>
                <a:spcPts val="2000"/>
              </a:spcAft>
              <a:buNone/>
              <a:defRPr/>
            </a:lvl9pPr>
          </a:lstStyle>
          <a:p/>
        </p:txBody>
      </p:sp>
      <p:sp>
        <p:nvSpPr>
          <p:cNvPr id="90" name="Google Shape;90;p16"/>
          <p:cNvSpPr txBox="1"/>
          <p:nvPr>
            <p:ph type="ctrTitle"/>
          </p:nvPr>
        </p:nvSpPr>
        <p:spPr>
          <a:xfrm rot="5400000">
            <a:off x="4962746" y="2406191"/>
            <a:ext cx="34563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91" name="Shape 91"/>
        <p:cNvGrpSpPr/>
        <p:nvPr/>
      </p:nvGrpSpPr>
      <p:grpSpPr>
        <a:xfrm>
          <a:off x="0" y="0"/>
          <a:ext cx="0" cy="0"/>
          <a:chOff x="0" y="0"/>
          <a:chExt cx="0" cy="0"/>
        </a:xfrm>
      </p:grpSpPr>
      <p:sp>
        <p:nvSpPr>
          <p:cNvPr id="92" name="Google Shape;92;p17"/>
          <p:cNvSpPr txBox="1"/>
          <p:nvPr>
            <p:ph idx="1" type="subTitle"/>
          </p:nvPr>
        </p:nvSpPr>
        <p:spPr>
          <a:xfrm flipH="1">
            <a:off x="695006" y="4936647"/>
            <a:ext cx="1364400" cy="1529700"/>
          </a:xfrm>
          <a:prstGeom prst="rect">
            <a:avLst/>
          </a:prstGeom>
        </p:spPr>
        <p:txBody>
          <a:bodyPr anchorCtr="0" anchor="t" bIns="112250" lIns="112250" spcFirstLastPara="1" rIns="112250" wrap="square" tIns="112250">
            <a:noAutofit/>
          </a:bodyPr>
          <a:lstStyle>
            <a:lvl1pPr lvl="0" rtl="0" algn="r">
              <a:lnSpc>
                <a:spcPct val="100000"/>
              </a:lnSpc>
              <a:spcBef>
                <a:spcPts val="0"/>
              </a:spcBef>
              <a:spcAft>
                <a:spcPts val="0"/>
              </a:spcAft>
              <a:buClr>
                <a:srgbClr val="000000"/>
              </a:buClr>
              <a:buSzPts val="1200"/>
              <a:buNone/>
              <a:defRPr sz="1200">
                <a:solidFill>
                  <a:srgbClr val="000000"/>
                </a:solidFill>
              </a:defRPr>
            </a:lvl1pPr>
            <a:lvl2pPr lvl="1" rtl="0" algn="ctr">
              <a:lnSpc>
                <a:spcPct val="100000"/>
              </a:lnSpc>
              <a:spcBef>
                <a:spcPts val="0"/>
              </a:spcBef>
              <a:spcAft>
                <a:spcPts val="0"/>
              </a:spcAft>
              <a:buClr>
                <a:srgbClr val="000000"/>
              </a:buClr>
              <a:buSzPts val="1200"/>
              <a:buNone/>
              <a:defRPr sz="1200">
                <a:solidFill>
                  <a:srgbClr val="000000"/>
                </a:solidFill>
              </a:defRPr>
            </a:lvl2pPr>
            <a:lvl3pPr lvl="2" rtl="0" algn="ctr">
              <a:lnSpc>
                <a:spcPct val="100000"/>
              </a:lnSpc>
              <a:spcBef>
                <a:spcPts val="0"/>
              </a:spcBef>
              <a:spcAft>
                <a:spcPts val="0"/>
              </a:spcAft>
              <a:buClr>
                <a:srgbClr val="000000"/>
              </a:buClr>
              <a:buSzPts val="1200"/>
              <a:buNone/>
              <a:defRPr sz="1200">
                <a:solidFill>
                  <a:srgbClr val="000000"/>
                </a:solidFill>
              </a:defRPr>
            </a:lvl3pPr>
            <a:lvl4pPr lvl="3" rtl="0" algn="ctr">
              <a:lnSpc>
                <a:spcPct val="100000"/>
              </a:lnSpc>
              <a:spcBef>
                <a:spcPts val="0"/>
              </a:spcBef>
              <a:spcAft>
                <a:spcPts val="0"/>
              </a:spcAft>
              <a:buClr>
                <a:srgbClr val="000000"/>
              </a:buClr>
              <a:buSzPts val="1200"/>
              <a:buNone/>
              <a:defRPr sz="1200">
                <a:solidFill>
                  <a:srgbClr val="000000"/>
                </a:solidFill>
              </a:defRPr>
            </a:lvl4pPr>
            <a:lvl5pPr lvl="4" rtl="0" algn="ctr">
              <a:lnSpc>
                <a:spcPct val="100000"/>
              </a:lnSpc>
              <a:spcBef>
                <a:spcPts val="0"/>
              </a:spcBef>
              <a:spcAft>
                <a:spcPts val="0"/>
              </a:spcAft>
              <a:buClr>
                <a:srgbClr val="000000"/>
              </a:buClr>
              <a:buSzPts val="1200"/>
              <a:buNone/>
              <a:defRPr sz="1200">
                <a:solidFill>
                  <a:srgbClr val="000000"/>
                </a:solidFill>
              </a:defRPr>
            </a:lvl5pPr>
            <a:lvl6pPr lvl="5" rtl="0" algn="ctr">
              <a:lnSpc>
                <a:spcPct val="100000"/>
              </a:lnSpc>
              <a:spcBef>
                <a:spcPts val="0"/>
              </a:spcBef>
              <a:spcAft>
                <a:spcPts val="0"/>
              </a:spcAft>
              <a:buClr>
                <a:srgbClr val="000000"/>
              </a:buClr>
              <a:buSzPts val="1200"/>
              <a:buNone/>
              <a:defRPr sz="1200">
                <a:solidFill>
                  <a:srgbClr val="000000"/>
                </a:solidFill>
              </a:defRPr>
            </a:lvl6pPr>
            <a:lvl7pPr lvl="6" rtl="0" algn="ctr">
              <a:lnSpc>
                <a:spcPct val="100000"/>
              </a:lnSpc>
              <a:spcBef>
                <a:spcPts val="0"/>
              </a:spcBef>
              <a:spcAft>
                <a:spcPts val="0"/>
              </a:spcAft>
              <a:buClr>
                <a:srgbClr val="000000"/>
              </a:buClr>
              <a:buSzPts val="1200"/>
              <a:buNone/>
              <a:defRPr sz="1200">
                <a:solidFill>
                  <a:srgbClr val="000000"/>
                </a:solidFill>
              </a:defRPr>
            </a:lvl7pPr>
            <a:lvl8pPr lvl="7" rtl="0" algn="ctr">
              <a:lnSpc>
                <a:spcPct val="100000"/>
              </a:lnSpc>
              <a:spcBef>
                <a:spcPts val="0"/>
              </a:spcBef>
              <a:spcAft>
                <a:spcPts val="0"/>
              </a:spcAft>
              <a:buClr>
                <a:srgbClr val="000000"/>
              </a:buClr>
              <a:buSzPts val="1200"/>
              <a:buNone/>
              <a:defRPr sz="1200">
                <a:solidFill>
                  <a:srgbClr val="000000"/>
                </a:solidFill>
              </a:defRPr>
            </a:lvl8pPr>
            <a:lvl9pPr lvl="8" rtl="0" algn="ctr">
              <a:lnSpc>
                <a:spcPct val="100000"/>
              </a:lnSpc>
              <a:spcBef>
                <a:spcPts val="0"/>
              </a:spcBef>
              <a:spcAft>
                <a:spcPts val="0"/>
              </a:spcAft>
              <a:buClr>
                <a:srgbClr val="000000"/>
              </a:buClr>
              <a:buSzPts val="1200"/>
              <a:buNone/>
              <a:defRPr sz="1200">
                <a:solidFill>
                  <a:srgbClr val="000000"/>
                </a:solidFill>
              </a:defRPr>
            </a:lvl9pPr>
          </a:lstStyle>
          <a:p/>
        </p:txBody>
      </p:sp>
      <p:sp>
        <p:nvSpPr>
          <p:cNvPr id="93" name="Google Shape;93;p17"/>
          <p:cNvSpPr txBox="1"/>
          <p:nvPr>
            <p:ph idx="2" type="subTitle"/>
          </p:nvPr>
        </p:nvSpPr>
        <p:spPr>
          <a:xfrm>
            <a:off x="3887624" y="2129394"/>
            <a:ext cx="1620600" cy="22578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Clr>
                <a:srgbClr val="000000"/>
              </a:buClr>
              <a:buSzPts val="1200"/>
              <a:buNone/>
              <a:defRPr sz="1200">
                <a:solidFill>
                  <a:srgbClr val="000000"/>
                </a:solidFill>
              </a:defRPr>
            </a:lvl1pPr>
            <a:lvl2pPr lvl="1" rtl="0">
              <a:lnSpc>
                <a:spcPct val="100000"/>
              </a:lnSpc>
              <a:spcBef>
                <a:spcPts val="0"/>
              </a:spcBef>
              <a:spcAft>
                <a:spcPts val="0"/>
              </a:spcAft>
              <a:buClr>
                <a:srgbClr val="000000"/>
              </a:buClr>
              <a:buSzPts val="1200"/>
              <a:buNone/>
              <a:defRPr sz="1200">
                <a:solidFill>
                  <a:srgbClr val="000000"/>
                </a:solidFill>
              </a:defRPr>
            </a:lvl2pPr>
            <a:lvl3pPr lvl="2" rtl="0">
              <a:lnSpc>
                <a:spcPct val="100000"/>
              </a:lnSpc>
              <a:spcBef>
                <a:spcPts val="0"/>
              </a:spcBef>
              <a:spcAft>
                <a:spcPts val="0"/>
              </a:spcAft>
              <a:buClr>
                <a:srgbClr val="000000"/>
              </a:buClr>
              <a:buSzPts val="1200"/>
              <a:buNone/>
              <a:defRPr sz="1200">
                <a:solidFill>
                  <a:srgbClr val="000000"/>
                </a:solidFill>
              </a:defRPr>
            </a:lvl3pPr>
            <a:lvl4pPr lvl="3" rtl="0">
              <a:lnSpc>
                <a:spcPct val="100000"/>
              </a:lnSpc>
              <a:spcBef>
                <a:spcPts val="0"/>
              </a:spcBef>
              <a:spcAft>
                <a:spcPts val="0"/>
              </a:spcAft>
              <a:buClr>
                <a:srgbClr val="000000"/>
              </a:buClr>
              <a:buSzPts val="1200"/>
              <a:buNone/>
              <a:defRPr sz="1200">
                <a:solidFill>
                  <a:srgbClr val="000000"/>
                </a:solidFill>
              </a:defRPr>
            </a:lvl4pPr>
            <a:lvl5pPr lvl="4" rtl="0">
              <a:lnSpc>
                <a:spcPct val="100000"/>
              </a:lnSpc>
              <a:spcBef>
                <a:spcPts val="0"/>
              </a:spcBef>
              <a:spcAft>
                <a:spcPts val="0"/>
              </a:spcAft>
              <a:buClr>
                <a:srgbClr val="000000"/>
              </a:buClr>
              <a:buSzPts val="1200"/>
              <a:buNone/>
              <a:defRPr sz="1200">
                <a:solidFill>
                  <a:srgbClr val="000000"/>
                </a:solidFill>
              </a:defRPr>
            </a:lvl5pPr>
            <a:lvl6pPr lvl="5" rtl="0">
              <a:lnSpc>
                <a:spcPct val="100000"/>
              </a:lnSpc>
              <a:spcBef>
                <a:spcPts val="0"/>
              </a:spcBef>
              <a:spcAft>
                <a:spcPts val="0"/>
              </a:spcAft>
              <a:buClr>
                <a:srgbClr val="000000"/>
              </a:buClr>
              <a:buSzPts val="1200"/>
              <a:buNone/>
              <a:defRPr sz="1200">
                <a:solidFill>
                  <a:srgbClr val="000000"/>
                </a:solidFill>
              </a:defRPr>
            </a:lvl6pPr>
            <a:lvl7pPr lvl="6" rtl="0">
              <a:lnSpc>
                <a:spcPct val="100000"/>
              </a:lnSpc>
              <a:spcBef>
                <a:spcPts val="0"/>
              </a:spcBef>
              <a:spcAft>
                <a:spcPts val="0"/>
              </a:spcAft>
              <a:buClr>
                <a:srgbClr val="000000"/>
              </a:buClr>
              <a:buSzPts val="1200"/>
              <a:buNone/>
              <a:defRPr sz="1200">
                <a:solidFill>
                  <a:srgbClr val="000000"/>
                </a:solidFill>
              </a:defRPr>
            </a:lvl7pPr>
            <a:lvl8pPr lvl="7" rtl="0">
              <a:lnSpc>
                <a:spcPct val="100000"/>
              </a:lnSpc>
              <a:spcBef>
                <a:spcPts val="0"/>
              </a:spcBef>
              <a:spcAft>
                <a:spcPts val="0"/>
              </a:spcAft>
              <a:buClr>
                <a:srgbClr val="000000"/>
              </a:buClr>
              <a:buSzPts val="1200"/>
              <a:buNone/>
              <a:defRPr sz="1200">
                <a:solidFill>
                  <a:srgbClr val="000000"/>
                </a:solidFill>
              </a:defRPr>
            </a:lvl8pPr>
            <a:lvl9pPr lvl="8" rtl="0">
              <a:lnSpc>
                <a:spcPct val="100000"/>
              </a:lnSpc>
              <a:spcBef>
                <a:spcPts val="0"/>
              </a:spcBef>
              <a:spcAft>
                <a:spcPts val="0"/>
              </a:spcAft>
              <a:buClr>
                <a:srgbClr val="000000"/>
              </a:buClr>
              <a:buSzPts val="1200"/>
              <a:buNone/>
              <a:defRPr sz="1200">
                <a:solidFill>
                  <a:srgbClr val="000000"/>
                </a:solidFill>
              </a:defRPr>
            </a:lvl9pPr>
          </a:lstStyle>
          <a:p/>
        </p:txBody>
      </p:sp>
      <p:sp>
        <p:nvSpPr>
          <p:cNvPr id="94" name="Google Shape;94;p17"/>
          <p:cNvSpPr txBox="1"/>
          <p:nvPr>
            <p:ph type="ctrTitle"/>
          </p:nvPr>
        </p:nvSpPr>
        <p:spPr>
          <a:xfrm>
            <a:off x="-441000" y="4155601"/>
            <a:ext cx="2500500" cy="781200"/>
          </a:xfrm>
          <a:prstGeom prst="rect">
            <a:avLst/>
          </a:prstGeom>
          <a:ln>
            <a:noFill/>
          </a:ln>
        </p:spPr>
        <p:txBody>
          <a:bodyPr anchorCtr="0" anchor="b" bIns="112250" lIns="112250" spcFirstLastPara="1" rIns="112250" wrap="square" tIns="112250">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5" name="Google Shape;95;p17"/>
          <p:cNvSpPr txBox="1"/>
          <p:nvPr>
            <p:ph idx="3" type="ctrTitle"/>
          </p:nvPr>
        </p:nvSpPr>
        <p:spPr>
          <a:xfrm>
            <a:off x="3887624" y="1348347"/>
            <a:ext cx="2165700" cy="7812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6" name="Google Shape;96;p17"/>
          <p:cNvSpPr txBox="1"/>
          <p:nvPr>
            <p:ph idx="4" type="subTitle"/>
          </p:nvPr>
        </p:nvSpPr>
        <p:spPr>
          <a:xfrm>
            <a:off x="3887624" y="7690556"/>
            <a:ext cx="1831200" cy="22578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Clr>
                <a:srgbClr val="000000"/>
              </a:buClr>
              <a:buSzPts val="1200"/>
              <a:buNone/>
              <a:defRPr sz="1200">
                <a:solidFill>
                  <a:srgbClr val="000000"/>
                </a:solidFill>
              </a:defRPr>
            </a:lvl1pPr>
            <a:lvl2pPr lvl="1" rtl="0">
              <a:lnSpc>
                <a:spcPct val="100000"/>
              </a:lnSpc>
              <a:spcBef>
                <a:spcPts val="0"/>
              </a:spcBef>
              <a:spcAft>
                <a:spcPts val="0"/>
              </a:spcAft>
              <a:buClr>
                <a:srgbClr val="000000"/>
              </a:buClr>
              <a:buSzPts val="1200"/>
              <a:buNone/>
              <a:defRPr sz="1200">
                <a:solidFill>
                  <a:srgbClr val="000000"/>
                </a:solidFill>
              </a:defRPr>
            </a:lvl2pPr>
            <a:lvl3pPr lvl="2" rtl="0">
              <a:lnSpc>
                <a:spcPct val="100000"/>
              </a:lnSpc>
              <a:spcBef>
                <a:spcPts val="0"/>
              </a:spcBef>
              <a:spcAft>
                <a:spcPts val="0"/>
              </a:spcAft>
              <a:buClr>
                <a:srgbClr val="000000"/>
              </a:buClr>
              <a:buSzPts val="1200"/>
              <a:buNone/>
              <a:defRPr sz="1200">
                <a:solidFill>
                  <a:srgbClr val="000000"/>
                </a:solidFill>
              </a:defRPr>
            </a:lvl3pPr>
            <a:lvl4pPr lvl="3" rtl="0">
              <a:lnSpc>
                <a:spcPct val="100000"/>
              </a:lnSpc>
              <a:spcBef>
                <a:spcPts val="0"/>
              </a:spcBef>
              <a:spcAft>
                <a:spcPts val="0"/>
              </a:spcAft>
              <a:buClr>
                <a:srgbClr val="000000"/>
              </a:buClr>
              <a:buSzPts val="1200"/>
              <a:buNone/>
              <a:defRPr sz="1200">
                <a:solidFill>
                  <a:srgbClr val="000000"/>
                </a:solidFill>
              </a:defRPr>
            </a:lvl4pPr>
            <a:lvl5pPr lvl="4" rtl="0">
              <a:lnSpc>
                <a:spcPct val="100000"/>
              </a:lnSpc>
              <a:spcBef>
                <a:spcPts val="0"/>
              </a:spcBef>
              <a:spcAft>
                <a:spcPts val="0"/>
              </a:spcAft>
              <a:buClr>
                <a:srgbClr val="000000"/>
              </a:buClr>
              <a:buSzPts val="1200"/>
              <a:buNone/>
              <a:defRPr sz="1200">
                <a:solidFill>
                  <a:srgbClr val="000000"/>
                </a:solidFill>
              </a:defRPr>
            </a:lvl5pPr>
            <a:lvl6pPr lvl="5" rtl="0">
              <a:lnSpc>
                <a:spcPct val="100000"/>
              </a:lnSpc>
              <a:spcBef>
                <a:spcPts val="0"/>
              </a:spcBef>
              <a:spcAft>
                <a:spcPts val="0"/>
              </a:spcAft>
              <a:buClr>
                <a:srgbClr val="000000"/>
              </a:buClr>
              <a:buSzPts val="1200"/>
              <a:buNone/>
              <a:defRPr sz="1200">
                <a:solidFill>
                  <a:srgbClr val="000000"/>
                </a:solidFill>
              </a:defRPr>
            </a:lvl6pPr>
            <a:lvl7pPr lvl="6" rtl="0">
              <a:lnSpc>
                <a:spcPct val="100000"/>
              </a:lnSpc>
              <a:spcBef>
                <a:spcPts val="0"/>
              </a:spcBef>
              <a:spcAft>
                <a:spcPts val="0"/>
              </a:spcAft>
              <a:buClr>
                <a:srgbClr val="000000"/>
              </a:buClr>
              <a:buSzPts val="1200"/>
              <a:buNone/>
              <a:defRPr sz="1200">
                <a:solidFill>
                  <a:srgbClr val="000000"/>
                </a:solidFill>
              </a:defRPr>
            </a:lvl7pPr>
            <a:lvl8pPr lvl="7" rtl="0">
              <a:lnSpc>
                <a:spcPct val="100000"/>
              </a:lnSpc>
              <a:spcBef>
                <a:spcPts val="0"/>
              </a:spcBef>
              <a:spcAft>
                <a:spcPts val="0"/>
              </a:spcAft>
              <a:buClr>
                <a:srgbClr val="000000"/>
              </a:buClr>
              <a:buSzPts val="1200"/>
              <a:buNone/>
              <a:defRPr sz="1200">
                <a:solidFill>
                  <a:srgbClr val="000000"/>
                </a:solidFill>
              </a:defRPr>
            </a:lvl8pPr>
            <a:lvl9pPr lvl="8" rtl="0">
              <a:lnSpc>
                <a:spcPct val="100000"/>
              </a:lnSpc>
              <a:spcBef>
                <a:spcPts val="0"/>
              </a:spcBef>
              <a:spcAft>
                <a:spcPts val="0"/>
              </a:spcAft>
              <a:buClr>
                <a:srgbClr val="000000"/>
              </a:buClr>
              <a:buSzPts val="1200"/>
              <a:buNone/>
              <a:defRPr sz="1200">
                <a:solidFill>
                  <a:srgbClr val="000000"/>
                </a:solidFill>
              </a:defRPr>
            </a:lvl9pPr>
          </a:lstStyle>
          <a:p/>
        </p:txBody>
      </p:sp>
      <p:sp>
        <p:nvSpPr>
          <p:cNvPr id="97" name="Google Shape;97;p17"/>
          <p:cNvSpPr txBox="1"/>
          <p:nvPr>
            <p:ph idx="5" type="ctrTitle"/>
          </p:nvPr>
        </p:nvSpPr>
        <p:spPr>
          <a:xfrm>
            <a:off x="3887624" y="6880282"/>
            <a:ext cx="2046600" cy="7812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8" name="Google Shape;98;p17"/>
          <p:cNvSpPr txBox="1"/>
          <p:nvPr>
            <p:ph idx="6" type="ctrTitle"/>
          </p:nvPr>
        </p:nvSpPr>
        <p:spPr>
          <a:xfrm rot="5400000">
            <a:off x="4198837" y="3150027"/>
            <a:ext cx="49725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Tree>
  </p:cSld>
  <p:clrMapOvr>
    <a:masterClrMapping/>
  </p:clrMapOvr>
  <p:extLst>
    <p:ext uri="{DCECCB84-F9BA-43D5-87BE-67443E8EF086}">
      <p15:sldGuideLst>
        <p15:guide id="1" orient="horz" pos="1036">
          <p15:clr>
            <a:srgbClr val="FA7B17"/>
          </p15:clr>
        </p15:guide>
        <p15:guide id="2" pos="37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99" name="Shape 99"/>
        <p:cNvGrpSpPr/>
        <p:nvPr/>
      </p:nvGrpSpPr>
      <p:grpSpPr>
        <a:xfrm>
          <a:off x="0" y="0"/>
          <a:ext cx="0" cy="0"/>
          <a:chOff x="0" y="0"/>
          <a:chExt cx="0" cy="0"/>
        </a:xfrm>
      </p:grpSpPr>
      <p:sp>
        <p:nvSpPr>
          <p:cNvPr id="100" name="Google Shape;100;p18"/>
          <p:cNvSpPr txBox="1"/>
          <p:nvPr>
            <p:ph type="ctrTitle"/>
          </p:nvPr>
        </p:nvSpPr>
        <p:spPr>
          <a:xfrm rot="5400000">
            <a:off x="4198837" y="3150027"/>
            <a:ext cx="49725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01" name="Google Shape;101;p18"/>
          <p:cNvSpPr txBox="1"/>
          <p:nvPr>
            <p:ph idx="1" type="subTitle"/>
          </p:nvPr>
        </p:nvSpPr>
        <p:spPr>
          <a:xfrm>
            <a:off x="1305525" y="4358271"/>
            <a:ext cx="1344900" cy="22578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Clr>
                <a:srgbClr val="000000"/>
              </a:buClr>
              <a:buSzPts val="1200"/>
              <a:buNone/>
              <a:defRPr sz="1200"/>
            </a:lvl1pPr>
            <a:lvl2pPr lvl="1" rtl="0">
              <a:lnSpc>
                <a:spcPct val="100000"/>
              </a:lnSpc>
              <a:spcBef>
                <a:spcPts val="0"/>
              </a:spcBef>
              <a:spcAft>
                <a:spcPts val="0"/>
              </a:spcAft>
              <a:buClr>
                <a:srgbClr val="000000"/>
              </a:buClr>
              <a:buSzPts val="1200"/>
              <a:buNone/>
              <a:defRPr sz="1200">
                <a:solidFill>
                  <a:srgbClr val="000000"/>
                </a:solidFill>
              </a:defRPr>
            </a:lvl2pPr>
            <a:lvl3pPr lvl="2" rtl="0">
              <a:lnSpc>
                <a:spcPct val="100000"/>
              </a:lnSpc>
              <a:spcBef>
                <a:spcPts val="0"/>
              </a:spcBef>
              <a:spcAft>
                <a:spcPts val="0"/>
              </a:spcAft>
              <a:buClr>
                <a:srgbClr val="000000"/>
              </a:buClr>
              <a:buSzPts val="1200"/>
              <a:buNone/>
              <a:defRPr sz="1200">
                <a:solidFill>
                  <a:srgbClr val="000000"/>
                </a:solidFill>
              </a:defRPr>
            </a:lvl3pPr>
            <a:lvl4pPr lvl="3" rtl="0">
              <a:lnSpc>
                <a:spcPct val="100000"/>
              </a:lnSpc>
              <a:spcBef>
                <a:spcPts val="0"/>
              </a:spcBef>
              <a:spcAft>
                <a:spcPts val="0"/>
              </a:spcAft>
              <a:buClr>
                <a:srgbClr val="000000"/>
              </a:buClr>
              <a:buSzPts val="1200"/>
              <a:buNone/>
              <a:defRPr sz="1200">
                <a:solidFill>
                  <a:srgbClr val="000000"/>
                </a:solidFill>
              </a:defRPr>
            </a:lvl4pPr>
            <a:lvl5pPr lvl="4" rtl="0">
              <a:lnSpc>
                <a:spcPct val="100000"/>
              </a:lnSpc>
              <a:spcBef>
                <a:spcPts val="0"/>
              </a:spcBef>
              <a:spcAft>
                <a:spcPts val="0"/>
              </a:spcAft>
              <a:buClr>
                <a:srgbClr val="000000"/>
              </a:buClr>
              <a:buSzPts val="1200"/>
              <a:buNone/>
              <a:defRPr sz="1200">
                <a:solidFill>
                  <a:srgbClr val="000000"/>
                </a:solidFill>
              </a:defRPr>
            </a:lvl5pPr>
            <a:lvl6pPr lvl="5" rtl="0">
              <a:lnSpc>
                <a:spcPct val="100000"/>
              </a:lnSpc>
              <a:spcBef>
                <a:spcPts val="0"/>
              </a:spcBef>
              <a:spcAft>
                <a:spcPts val="0"/>
              </a:spcAft>
              <a:buClr>
                <a:srgbClr val="000000"/>
              </a:buClr>
              <a:buSzPts val="1200"/>
              <a:buNone/>
              <a:defRPr sz="1200">
                <a:solidFill>
                  <a:srgbClr val="000000"/>
                </a:solidFill>
              </a:defRPr>
            </a:lvl6pPr>
            <a:lvl7pPr lvl="6" rtl="0">
              <a:lnSpc>
                <a:spcPct val="100000"/>
              </a:lnSpc>
              <a:spcBef>
                <a:spcPts val="0"/>
              </a:spcBef>
              <a:spcAft>
                <a:spcPts val="0"/>
              </a:spcAft>
              <a:buClr>
                <a:srgbClr val="000000"/>
              </a:buClr>
              <a:buSzPts val="1200"/>
              <a:buNone/>
              <a:defRPr sz="1200">
                <a:solidFill>
                  <a:srgbClr val="000000"/>
                </a:solidFill>
              </a:defRPr>
            </a:lvl7pPr>
            <a:lvl8pPr lvl="7" rtl="0">
              <a:lnSpc>
                <a:spcPct val="100000"/>
              </a:lnSpc>
              <a:spcBef>
                <a:spcPts val="0"/>
              </a:spcBef>
              <a:spcAft>
                <a:spcPts val="0"/>
              </a:spcAft>
              <a:buClr>
                <a:srgbClr val="000000"/>
              </a:buClr>
              <a:buSzPts val="1200"/>
              <a:buNone/>
              <a:defRPr sz="1200">
                <a:solidFill>
                  <a:srgbClr val="000000"/>
                </a:solidFill>
              </a:defRPr>
            </a:lvl8pPr>
            <a:lvl9pPr lvl="8" rtl="0">
              <a:lnSpc>
                <a:spcPct val="100000"/>
              </a:lnSpc>
              <a:spcBef>
                <a:spcPts val="0"/>
              </a:spcBef>
              <a:spcAft>
                <a:spcPts val="0"/>
              </a:spcAft>
              <a:buClr>
                <a:srgbClr val="000000"/>
              </a:buClr>
              <a:buSzPts val="1200"/>
              <a:buNone/>
              <a:defRPr sz="1200">
                <a:solidFill>
                  <a:srgbClr val="000000"/>
                </a:solidFill>
              </a:defRPr>
            </a:lvl9pPr>
          </a:lstStyle>
          <a:p/>
        </p:txBody>
      </p:sp>
      <p:sp>
        <p:nvSpPr>
          <p:cNvPr id="102" name="Google Shape;102;p18"/>
          <p:cNvSpPr txBox="1"/>
          <p:nvPr>
            <p:ph idx="2" type="ctrTitle"/>
          </p:nvPr>
        </p:nvSpPr>
        <p:spPr>
          <a:xfrm>
            <a:off x="1305525" y="3577225"/>
            <a:ext cx="2165700" cy="7812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103" name="Google Shape;103;p18"/>
          <p:cNvSpPr txBox="1"/>
          <p:nvPr>
            <p:ph idx="3" type="subTitle"/>
          </p:nvPr>
        </p:nvSpPr>
        <p:spPr>
          <a:xfrm>
            <a:off x="3363529" y="4358271"/>
            <a:ext cx="1344900" cy="2257800"/>
          </a:xfrm>
          <a:prstGeom prst="rect">
            <a:avLst/>
          </a:prstGeom>
        </p:spPr>
        <p:txBody>
          <a:bodyPr anchorCtr="0" anchor="t" bIns="112250" lIns="112250" spcFirstLastPara="1" rIns="112250" wrap="square" tIns="112250">
            <a:noAutofit/>
          </a:bodyPr>
          <a:lstStyle>
            <a:lvl1pPr lvl="0" rtl="0" algn="r">
              <a:lnSpc>
                <a:spcPct val="100000"/>
              </a:lnSpc>
              <a:spcBef>
                <a:spcPts val="0"/>
              </a:spcBef>
              <a:spcAft>
                <a:spcPts val="0"/>
              </a:spcAft>
              <a:buClr>
                <a:srgbClr val="000000"/>
              </a:buClr>
              <a:buSzPts val="1200"/>
              <a:buNone/>
              <a:defRPr sz="1200">
                <a:solidFill>
                  <a:srgbClr val="000000"/>
                </a:solidFill>
              </a:defRPr>
            </a:lvl1pPr>
            <a:lvl2pPr lvl="1" rtl="0" algn="r">
              <a:lnSpc>
                <a:spcPct val="100000"/>
              </a:lnSpc>
              <a:spcBef>
                <a:spcPts val="0"/>
              </a:spcBef>
              <a:spcAft>
                <a:spcPts val="0"/>
              </a:spcAft>
              <a:buClr>
                <a:srgbClr val="000000"/>
              </a:buClr>
              <a:buSzPts val="1200"/>
              <a:buNone/>
              <a:defRPr sz="1200">
                <a:solidFill>
                  <a:srgbClr val="000000"/>
                </a:solidFill>
              </a:defRPr>
            </a:lvl2pPr>
            <a:lvl3pPr lvl="2" rtl="0" algn="r">
              <a:lnSpc>
                <a:spcPct val="100000"/>
              </a:lnSpc>
              <a:spcBef>
                <a:spcPts val="0"/>
              </a:spcBef>
              <a:spcAft>
                <a:spcPts val="0"/>
              </a:spcAft>
              <a:buClr>
                <a:srgbClr val="000000"/>
              </a:buClr>
              <a:buSzPts val="1200"/>
              <a:buNone/>
              <a:defRPr sz="1200">
                <a:solidFill>
                  <a:srgbClr val="000000"/>
                </a:solidFill>
              </a:defRPr>
            </a:lvl3pPr>
            <a:lvl4pPr lvl="3" rtl="0" algn="r">
              <a:lnSpc>
                <a:spcPct val="100000"/>
              </a:lnSpc>
              <a:spcBef>
                <a:spcPts val="0"/>
              </a:spcBef>
              <a:spcAft>
                <a:spcPts val="0"/>
              </a:spcAft>
              <a:buClr>
                <a:srgbClr val="000000"/>
              </a:buClr>
              <a:buSzPts val="1200"/>
              <a:buNone/>
              <a:defRPr sz="1200">
                <a:solidFill>
                  <a:srgbClr val="000000"/>
                </a:solidFill>
              </a:defRPr>
            </a:lvl4pPr>
            <a:lvl5pPr lvl="4" rtl="0" algn="r">
              <a:lnSpc>
                <a:spcPct val="100000"/>
              </a:lnSpc>
              <a:spcBef>
                <a:spcPts val="0"/>
              </a:spcBef>
              <a:spcAft>
                <a:spcPts val="0"/>
              </a:spcAft>
              <a:buClr>
                <a:srgbClr val="000000"/>
              </a:buClr>
              <a:buSzPts val="1200"/>
              <a:buNone/>
              <a:defRPr sz="1200">
                <a:solidFill>
                  <a:srgbClr val="000000"/>
                </a:solidFill>
              </a:defRPr>
            </a:lvl5pPr>
            <a:lvl6pPr lvl="5" rtl="0" algn="r">
              <a:lnSpc>
                <a:spcPct val="100000"/>
              </a:lnSpc>
              <a:spcBef>
                <a:spcPts val="0"/>
              </a:spcBef>
              <a:spcAft>
                <a:spcPts val="0"/>
              </a:spcAft>
              <a:buClr>
                <a:srgbClr val="000000"/>
              </a:buClr>
              <a:buSzPts val="1200"/>
              <a:buNone/>
              <a:defRPr sz="1200">
                <a:solidFill>
                  <a:srgbClr val="000000"/>
                </a:solidFill>
              </a:defRPr>
            </a:lvl6pPr>
            <a:lvl7pPr lvl="6" rtl="0" algn="r">
              <a:lnSpc>
                <a:spcPct val="100000"/>
              </a:lnSpc>
              <a:spcBef>
                <a:spcPts val="0"/>
              </a:spcBef>
              <a:spcAft>
                <a:spcPts val="0"/>
              </a:spcAft>
              <a:buClr>
                <a:srgbClr val="000000"/>
              </a:buClr>
              <a:buSzPts val="1200"/>
              <a:buNone/>
              <a:defRPr sz="1200">
                <a:solidFill>
                  <a:srgbClr val="000000"/>
                </a:solidFill>
              </a:defRPr>
            </a:lvl7pPr>
            <a:lvl8pPr lvl="7" rtl="0" algn="r">
              <a:lnSpc>
                <a:spcPct val="100000"/>
              </a:lnSpc>
              <a:spcBef>
                <a:spcPts val="0"/>
              </a:spcBef>
              <a:spcAft>
                <a:spcPts val="0"/>
              </a:spcAft>
              <a:buClr>
                <a:srgbClr val="000000"/>
              </a:buClr>
              <a:buSzPts val="1200"/>
              <a:buNone/>
              <a:defRPr sz="1200">
                <a:solidFill>
                  <a:srgbClr val="000000"/>
                </a:solidFill>
              </a:defRPr>
            </a:lvl8pPr>
            <a:lvl9pPr lvl="8" rtl="0" algn="r">
              <a:lnSpc>
                <a:spcPct val="100000"/>
              </a:lnSpc>
              <a:spcBef>
                <a:spcPts val="0"/>
              </a:spcBef>
              <a:spcAft>
                <a:spcPts val="0"/>
              </a:spcAft>
              <a:buClr>
                <a:srgbClr val="000000"/>
              </a:buClr>
              <a:buSzPts val="1200"/>
              <a:buNone/>
              <a:defRPr sz="1200">
                <a:solidFill>
                  <a:srgbClr val="000000"/>
                </a:solidFill>
              </a:defRPr>
            </a:lvl9pPr>
          </a:lstStyle>
          <a:p/>
        </p:txBody>
      </p:sp>
      <p:sp>
        <p:nvSpPr>
          <p:cNvPr id="104" name="Google Shape;104;p18"/>
          <p:cNvSpPr txBox="1"/>
          <p:nvPr>
            <p:ph idx="4" type="ctrTitle"/>
          </p:nvPr>
        </p:nvSpPr>
        <p:spPr>
          <a:xfrm>
            <a:off x="2542792" y="3577225"/>
            <a:ext cx="2165700" cy="781200"/>
          </a:xfrm>
          <a:prstGeom prst="rect">
            <a:avLst/>
          </a:prstGeom>
          <a:ln>
            <a:noFill/>
          </a:ln>
        </p:spPr>
        <p:txBody>
          <a:bodyPr anchorCtr="0" anchor="b" bIns="112250" lIns="112250" spcFirstLastPara="1" rIns="112250" wrap="square" tIns="112250">
            <a:noAutofit/>
          </a:bodyPr>
          <a:lstStyle>
            <a:lvl1pPr lvl="0" rtl="0" algn="r">
              <a:spcBef>
                <a:spcPts val="0"/>
              </a:spcBef>
              <a:spcAft>
                <a:spcPts val="0"/>
              </a:spcAft>
              <a:buSzPts val="2200"/>
              <a:buNone/>
              <a:defRPr sz="2200"/>
            </a:lvl1pPr>
            <a:lvl2pPr lvl="1" rtl="0" algn="r">
              <a:spcBef>
                <a:spcPts val="0"/>
              </a:spcBef>
              <a:spcAft>
                <a:spcPts val="0"/>
              </a:spcAft>
              <a:buSzPts val="2200"/>
              <a:buNone/>
              <a:defRPr sz="2200"/>
            </a:lvl2pPr>
            <a:lvl3pPr lvl="2" rtl="0" algn="r">
              <a:spcBef>
                <a:spcPts val="0"/>
              </a:spcBef>
              <a:spcAft>
                <a:spcPts val="0"/>
              </a:spcAft>
              <a:buSzPts val="2200"/>
              <a:buNone/>
              <a:defRPr sz="2200"/>
            </a:lvl3pPr>
            <a:lvl4pPr lvl="3" rtl="0" algn="r">
              <a:spcBef>
                <a:spcPts val="0"/>
              </a:spcBef>
              <a:spcAft>
                <a:spcPts val="0"/>
              </a:spcAft>
              <a:buSzPts val="2200"/>
              <a:buNone/>
              <a:defRPr sz="2200"/>
            </a:lvl4pPr>
            <a:lvl5pPr lvl="4" rtl="0" algn="r">
              <a:spcBef>
                <a:spcPts val="0"/>
              </a:spcBef>
              <a:spcAft>
                <a:spcPts val="0"/>
              </a:spcAft>
              <a:buSzPts val="2200"/>
              <a:buNone/>
              <a:defRPr sz="2200"/>
            </a:lvl5pPr>
            <a:lvl6pPr lvl="5" rtl="0" algn="r">
              <a:spcBef>
                <a:spcPts val="0"/>
              </a:spcBef>
              <a:spcAft>
                <a:spcPts val="0"/>
              </a:spcAft>
              <a:buSzPts val="2200"/>
              <a:buNone/>
              <a:defRPr sz="2200"/>
            </a:lvl6pPr>
            <a:lvl7pPr lvl="6" rtl="0" algn="r">
              <a:spcBef>
                <a:spcPts val="0"/>
              </a:spcBef>
              <a:spcAft>
                <a:spcPts val="0"/>
              </a:spcAft>
              <a:buSzPts val="2200"/>
              <a:buNone/>
              <a:defRPr sz="2200"/>
            </a:lvl7pPr>
            <a:lvl8pPr lvl="7" rtl="0" algn="r">
              <a:spcBef>
                <a:spcPts val="0"/>
              </a:spcBef>
              <a:spcAft>
                <a:spcPts val="0"/>
              </a:spcAft>
              <a:buSzPts val="2200"/>
              <a:buNone/>
              <a:defRPr sz="2200"/>
            </a:lvl8pPr>
            <a:lvl9pPr lvl="8" rtl="0" algn="r">
              <a:spcBef>
                <a:spcPts val="0"/>
              </a:spcBef>
              <a:spcAft>
                <a:spcPts val="0"/>
              </a:spcAft>
              <a:buSzPts val="2200"/>
              <a:buNone/>
              <a:defRPr sz="2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05" name="Shape 105"/>
        <p:cNvGrpSpPr/>
        <p:nvPr/>
      </p:nvGrpSpPr>
      <p:grpSpPr>
        <a:xfrm>
          <a:off x="0" y="0"/>
          <a:ext cx="0" cy="0"/>
          <a:chOff x="0" y="0"/>
          <a:chExt cx="0" cy="0"/>
        </a:xfrm>
      </p:grpSpPr>
      <p:sp>
        <p:nvSpPr>
          <p:cNvPr id="106" name="Google Shape;106;p19"/>
          <p:cNvSpPr txBox="1"/>
          <p:nvPr>
            <p:ph type="ctrTitle"/>
          </p:nvPr>
        </p:nvSpPr>
        <p:spPr>
          <a:xfrm>
            <a:off x="687213" y="764196"/>
            <a:ext cx="3197400" cy="4169400"/>
          </a:xfrm>
          <a:prstGeom prst="rect">
            <a:avLst/>
          </a:prstGeom>
        </p:spPr>
        <p:txBody>
          <a:bodyPr anchorCtr="0" anchor="b" bIns="112250" lIns="112250" spcFirstLastPara="1" rIns="112250" wrap="square" tIns="112250">
            <a:noAutofit/>
          </a:bodyPr>
          <a:lstStyle>
            <a:lvl1pPr lvl="0" rtl="0">
              <a:spcBef>
                <a:spcPts val="0"/>
              </a:spcBef>
              <a:spcAft>
                <a:spcPts val="0"/>
              </a:spcAft>
              <a:buSzPts val="3400"/>
              <a:buNone/>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107" name="Google Shape;107;p19"/>
          <p:cNvSpPr txBox="1"/>
          <p:nvPr>
            <p:ph idx="1" type="subTitle"/>
          </p:nvPr>
        </p:nvSpPr>
        <p:spPr>
          <a:xfrm>
            <a:off x="687213" y="4697290"/>
            <a:ext cx="2547900" cy="36219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Clr>
                <a:schemeClr val="lt1"/>
              </a:buClr>
              <a:buSzPts val="1500"/>
              <a:buNone/>
              <a:defRPr>
                <a:solidFill>
                  <a:schemeClr val="lt1"/>
                </a:solidFill>
              </a:defRPr>
            </a:lvl2pPr>
            <a:lvl3pPr lvl="2" rtl="0">
              <a:lnSpc>
                <a:spcPct val="100000"/>
              </a:lnSpc>
              <a:spcBef>
                <a:spcPts val="0"/>
              </a:spcBef>
              <a:spcAft>
                <a:spcPts val="0"/>
              </a:spcAft>
              <a:buClr>
                <a:schemeClr val="lt1"/>
              </a:buClr>
              <a:buSzPts val="1500"/>
              <a:buNone/>
              <a:defRPr>
                <a:solidFill>
                  <a:schemeClr val="lt1"/>
                </a:solidFill>
              </a:defRPr>
            </a:lvl3pPr>
            <a:lvl4pPr lvl="3" rtl="0">
              <a:lnSpc>
                <a:spcPct val="100000"/>
              </a:lnSpc>
              <a:spcBef>
                <a:spcPts val="0"/>
              </a:spcBef>
              <a:spcAft>
                <a:spcPts val="0"/>
              </a:spcAft>
              <a:buClr>
                <a:schemeClr val="lt1"/>
              </a:buClr>
              <a:buSzPts val="1500"/>
              <a:buNone/>
              <a:defRPr>
                <a:solidFill>
                  <a:schemeClr val="lt1"/>
                </a:solidFill>
              </a:defRPr>
            </a:lvl4pPr>
            <a:lvl5pPr lvl="4" rtl="0">
              <a:lnSpc>
                <a:spcPct val="100000"/>
              </a:lnSpc>
              <a:spcBef>
                <a:spcPts val="0"/>
              </a:spcBef>
              <a:spcAft>
                <a:spcPts val="0"/>
              </a:spcAft>
              <a:buClr>
                <a:schemeClr val="lt1"/>
              </a:buClr>
              <a:buSzPts val="1500"/>
              <a:buNone/>
              <a:defRPr>
                <a:solidFill>
                  <a:schemeClr val="lt1"/>
                </a:solidFill>
              </a:defRPr>
            </a:lvl5pPr>
            <a:lvl6pPr lvl="5" rtl="0">
              <a:lnSpc>
                <a:spcPct val="100000"/>
              </a:lnSpc>
              <a:spcBef>
                <a:spcPts val="0"/>
              </a:spcBef>
              <a:spcAft>
                <a:spcPts val="0"/>
              </a:spcAft>
              <a:buClr>
                <a:schemeClr val="lt1"/>
              </a:buClr>
              <a:buSzPts val="1500"/>
              <a:buNone/>
              <a:defRPr>
                <a:solidFill>
                  <a:schemeClr val="lt1"/>
                </a:solidFill>
              </a:defRPr>
            </a:lvl6pPr>
            <a:lvl7pPr lvl="6" rtl="0">
              <a:lnSpc>
                <a:spcPct val="100000"/>
              </a:lnSpc>
              <a:spcBef>
                <a:spcPts val="0"/>
              </a:spcBef>
              <a:spcAft>
                <a:spcPts val="0"/>
              </a:spcAft>
              <a:buClr>
                <a:schemeClr val="lt1"/>
              </a:buClr>
              <a:buSzPts val="1500"/>
              <a:buNone/>
              <a:defRPr>
                <a:solidFill>
                  <a:schemeClr val="lt1"/>
                </a:solidFill>
              </a:defRPr>
            </a:lvl7pPr>
            <a:lvl8pPr lvl="7" rtl="0">
              <a:lnSpc>
                <a:spcPct val="100000"/>
              </a:lnSpc>
              <a:spcBef>
                <a:spcPts val="0"/>
              </a:spcBef>
              <a:spcAft>
                <a:spcPts val="0"/>
              </a:spcAft>
              <a:buClr>
                <a:schemeClr val="lt1"/>
              </a:buClr>
              <a:buSzPts val="1500"/>
              <a:buNone/>
              <a:defRPr>
                <a:solidFill>
                  <a:schemeClr val="lt1"/>
                </a:solidFill>
              </a:defRPr>
            </a:lvl8pPr>
            <a:lvl9pPr lvl="8" rtl="0">
              <a:lnSpc>
                <a:spcPct val="100000"/>
              </a:lnSpc>
              <a:spcBef>
                <a:spcPts val="0"/>
              </a:spcBef>
              <a:spcAft>
                <a:spcPts val="0"/>
              </a:spcAft>
              <a:buClr>
                <a:schemeClr val="lt1"/>
              </a:buClr>
              <a:buSzPts val="15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08" name="Shape 108"/>
        <p:cNvGrpSpPr/>
        <p:nvPr/>
      </p:nvGrpSpPr>
      <p:grpSpPr>
        <a:xfrm>
          <a:off x="0" y="0"/>
          <a:ext cx="0" cy="0"/>
          <a:chOff x="0" y="0"/>
          <a:chExt cx="0" cy="0"/>
        </a:xfrm>
      </p:grpSpPr>
      <p:sp>
        <p:nvSpPr>
          <p:cNvPr id="109" name="Google Shape;109;p20"/>
          <p:cNvSpPr txBox="1"/>
          <p:nvPr>
            <p:ph idx="1" type="body"/>
          </p:nvPr>
        </p:nvSpPr>
        <p:spPr>
          <a:xfrm>
            <a:off x="530829" y="4333102"/>
            <a:ext cx="4388700" cy="2995800"/>
          </a:xfrm>
          <a:prstGeom prst="rect">
            <a:avLst/>
          </a:prstGeom>
        </p:spPr>
        <p:txBody>
          <a:bodyPr anchorCtr="0" anchor="t" bIns="112250" lIns="112250" spcFirstLastPara="1" rIns="112250" wrap="square" tIns="112250">
            <a:noAutofit/>
          </a:bodyPr>
          <a:lstStyle>
            <a:lvl1pPr indent="-323850" lvl="0" marL="457200" rtl="0">
              <a:spcBef>
                <a:spcPts val="0"/>
              </a:spcBef>
              <a:spcAft>
                <a:spcPts val="0"/>
              </a:spcAft>
              <a:buClr>
                <a:srgbClr val="000000"/>
              </a:buClr>
              <a:buSzPts val="1500"/>
              <a:buChar char="●"/>
              <a:defRPr>
                <a:solidFill>
                  <a:srgbClr val="000000"/>
                </a:solidFill>
              </a:defRPr>
            </a:lvl1pPr>
            <a:lvl2pPr indent="-323850" lvl="1" marL="914400" rtl="0">
              <a:spcBef>
                <a:spcPts val="2000"/>
              </a:spcBef>
              <a:spcAft>
                <a:spcPts val="0"/>
              </a:spcAft>
              <a:buClr>
                <a:srgbClr val="000000"/>
              </a:buClr>
              <a:buSzPts val="1500"/>
              <a:buChar char="○"/>
              <a:defRPr>
                <a:solidFill>
                  <a:srgbClr val="000000"/>
                </a:solidFill>
              </a:defRPr>
            </a:lvl2pPr>
            <a:lvl3pPr indent="-323850" lvl="2" marL="1371600" rtl="0">
              <a:spcBef>
                <a:spcPts val="2000"/>
              </a:spcBef>
              <a:spcAft>
                <a:spcPts val="0"/>
              </a:spcAft>
              <a:buClr>
                <a:srgbClr val="000000"/>
              </a:buClr>
              <a:buSzPts val="1500"/>
              <a:buChar char="■"/>
              <a:defRPr>
                <a:solidFill>
                  <a:srgbClr val="000000"/>
                </a:solidFill>
              </a:defRPr>
            </a:lvl3pPr>
            <a:lvl4pPr indent="-323850" lvl="3" marL="1828800" rtl="0">
              <a:spcBef>
                <a:spcPts val="2000"/>
              </a:spcBef>
              <a:spcAft>
                <a:spcPts val="0"/>
              </a:spcAft>
              <a:buClr>
                <a:srgbClr val="000000"/>
              </a:buClr>
              <a:buSzPts val="1500"/>
              <a:buChar char="●"/>
              <a:defRPr>
                <a:solidFill>
                  <a:srgbClr val="000000"/>
                </a:solidFill>
              </a:defRPr>
            </a:lvl4pPr>
            <a:lvl5pPr indent="-323850" lvl="4" marL="2286000" rtl="0">
              <a:spcBef>
                <a:spcPts val="2000"/>
              </a:spcBef>
              <a:spcAft>
                <a:spcPts val="0"/>
              </a:spcAft>
              <a:buClr>
                <a:srgbClr val="000000"/>
              </a:buClr>
              <a:buSzPts val="1500"/>
              <a:buChar char="○"/>
              <a:defRPr>
                <a:solidFill>
                  <a:srgbClr val="000000"/>
                </a:solidFill>
              </a:defRPr>
            </a:lvl5pPr>
            <a:lvl6pPr indent="-323850" lvl="5" marL="2743200" rtl="0">
              <a:spcBef>
                <a:spcPts val="2000"/>
              </a:spcBef>
              <a:spcAft>
                <a:spcPts val="0"/>
              </a:spcAft>
              <a:buClr>
                <a:srgbClr val="000000"/>
              </a:buClr>
              <a:buSzPts val="1500"/>
              <a:buChar char="■"/>
              <a:defRPr>
                <a:solidFill>
                  <a:srgbClr val="000000"/>
                </a:solidFill>
              </a:defRPr>
            </a:lvl6pPr>
            <a:lvl7pPr indent="-323850" lvl="6" marL="3200400" rtl="0">
              <a:spcBef>
                <a:spcPts val="2000"/>
              </a:spcBef>
              <a:spcAft>
                <a:spcPts val="0"/>
              </a:spcAft>
              <a:buClr>
                <a:srgbClr val="000000"/>
              </a:buClr>
              <a:buSzPts val="1500"/>
              <a:buChar char="●"/>
              <a:defRPr>
                <a:solidFill>
                  <a:srgbClr val="000000"/>
                </a:solidFill>
              </a:defRPr>
            </a:lvl7pPr>
            <a:lvl8pPr indent="-323850" lvl="7" marL="3657600" rtl="0">
              <a:spcBef>
                <a:spcPts val="2000"/>
              </a:spcBef>
              <a:spcAft>
                <a:spcPts val="0"/>
              </a:spcAft>
              <a:buClr>
                <a:srgbClr val="000000"/>
              </a:buClr>
              <a:buSzPts val="1500"/>
              <a:buChar char="○"/>
              <a:defRPr>
                <a:solidFill>
                  <a:srgbClr val="000000"/>
                </a:solidFill>
              </a:defRPr>
            </a:lvl8pPr>
            <a:lvl9pPr indent="-323850" lvl="8" marL="4114800" rtl="0">
              <a:spcBef>
                <a:spcPts val="2000"/>
              </a:spcBef>
              <a:spcAft>
                <a:spcPts val="2000"/>
              </a:spcAft>
              <a:buClr>
                <a:srgbClr val="000000"/>
              </a:buClr>
              <a:buSzPts val="1500"/>
              <a:buChar char="■"/>
              <a:defRPr>
                <a:solidFill>
                  <a:srgbClr val="000000"/>
                </a:solidFill>
              </a:defRPr>
            </a:lvl9pPr>
          </a:lstStyle>
          <a:p/>
        </p:txBody>
      </p:sp>
      <p:sp>
        <p:nvSpPr>
          <p:cNvPr id="110" name="Google Shape;110;p20"/>
          <p:cNvSpPr txBox="1"/>
          <p:nvPr>
            <p:ph type="ctrTitle"/>
          </p:nvPr>
        </p:nvSpPr>
        <p:spPr>
          <a:xfrm rot="5400000">
            <a:off x="4250218" y="3150027"/>
            <a:ext cx="49725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1" name="Shape 11"/>
        <p:cNvGrpSpPr/>
        <p:nvPr/>
      </p:nvGrpSpPr>
      <p:grpSpPr>
        <a:xfrm>
          <a:off x="0" y="0"/>
          <a:ext cx="0" cy="0"/>
          <a:chOff x="0" y="0"/>
          <a:chExt cx="0" cy="0"/>
        </a:xfrm>
      </p:grpSpPr>
      <p:sp>
        <p:nvSpPr>
          <p:cNvPr id="12" name="Google Shape;12;p3"/>
          <p:cNvSpPr txBox="1"/>
          <p:nvPr>
            <p:ph type="ctrTitle"/>
          </p:nvPr>
        </p:nvSpPr>
        <p:spPr>
          <a:xfrm>
            <a:off x="2830785" y="786472"/>
            <a:ext cx="1861800" cy="1172700"/>
          </a:xfrm>
          <a:prstGeom prst="rect">
            <a:avLst/>
          </a:prstGeom>
        </p:spPr>
        <p:txBody>
          <a:bodyPr anchorCtr="0" anchor="b" bIns="112250" lIns="112250" spcFirstLastPara="1" rIns="112250" wrap="square" tIns="112250">
            <a:noAutofit/>
          </a:bodyPr>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3" name="Google Shape;13;p3"/>
          <p:cNvSpPr txBox="1"/>
          <p:nvPr>
            <p:ph idx="1" type="subTitle"/>
          </p:nvPr>
        </p:nvSpPr>
        <p:spPr>
          <a:xfrm>
            <a:off x="2830783" y="1628915"/>
            <a:ext cx="1576200" cy="11619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4" name="Google Shape;14;p3"/>
          <p:cNvSpPr txBox="1"/>
          <p:nvPr>
            <p:ph hasCustomPrompt="1" idx="2" type="title"/>
          </p:nvPr>
        </p:nvSpPr>
        <p:spPr>
          <a:xfrm>
            <a:off x="1672565" y="1327683"/>
            <a:ext cx="1437900" cy="1172700"/>
          </a:xfrm>
          <a:prstGeom prst="rect">
            <a:avLst/>
          </a:prstGeom>
        </p:spPr>
        <p:txBody>
          <a:bodyPr anchorCtr="0" anchor="ctr" bIns="112250" lIns="112250" spcFirstLastPara="1" rIns="112250" wrap="square" tIns="112250">
            <a:noAutofit/>
          </a:bodyPr>
          <a:lstStyle>
            <a:lvl1pPr lvl="0" rtl="0">
              <a:spcBef>
                <a:spcPts val="0"/>
              </a:spcBef>
              <a:spcAft>
                <a:spcPts val="0"/>
              </a:spcAft>
              <a:buSzPts val="5900"/>
              <a:buNone/>
              <a:defRPr sz="5900"/>
            </a:lvl1pPr>
            <a:lvl2pPr lvl="1"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p:nvPr>
            <p:ph idx="3" type="ctrTitle"/>
          </p:nvPr>
        </p:nvSpPr>
        <p:spPr>
          <a:xfrm>
            <a:off x="2831912" y="2484989"/>
            <a:ext cx="1861800" cy="1172700"/>
          </a:xfrm>
          <a:prstGeom prst="rect">
            <a:avLst/>
          </a:prstGeom>
        </p:spPr>
        <p:txBody>
          <a:bodyPr anchorCtr="0" anchor="b" bIns="112250" lIns="112250" spcFirstLastPara="1" rIns="112250" wrap="square" tIns="112250">
            <a:noAutofit/>
          </a:bodyPr>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6" name="Google Shape;16;p3"/>
          <p:cNvSpPr txBox="1"/>
          <p:nvPr>
            <p:ph idx="4" type="subTitle"/>
          </p:nvPr>
        </p:nvSpPr>
        <p:spPr>
          <a:xfrm>
            <a:off x="2831907" y="3326468"/>
            <a:ext cx="1634400" cy="11619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7" name="Google Shape;17;p3"/>
          <p:cNvSpPr txBox="1"/>
          <p:nvPr>
            <p:ph hasCustomPrompt="1" idx="5" type="title"/>
          </p:nvPr>
        </p:nvSpPr>
        <p:spPr>
          <a:xfrm>
            <a:off x="1672565" y="3021862"/>
            <a:ext cx="1335300" cy="1172700"/>
          </a:xfrm>
          <a:prstGeom prst="rect">
            <a:avLst/>
          </a:prstGeom>
        </p:spPr>
        <p:txBody>
          <a:bodyPr anchorCtr="0" anchor="ctr" bIns="112250" lIns="112250" spcFirstLastPara="1" rIns="112250" wrap="square" tIns="112250">
            <a:noAutofit/>
          </a:bodyPr>
          <a:lstStyle>
            <a:lvl1pPr lvl="0" rtl="0">
              <a:spcBef>
                <a:spcPts val="0"/>
              </a:spcBef>
              <a:spcAft>
                <a:spcPts val="0"/>
              </a:spcAft>
              <a:buSzPts val="5900"/>
              <a:buNone/>
              <a:defRPr sz="5900"/>
            </a:lvl1pPr>
            <a:lvl2pPr lvl="1"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idx="6" type="ctrTitle"/>
          </p:nvPr>
        </p:nvSpPr>
        <p:spPr>
          <a:xfrm>
            <a:off x="2834172" y="4183506"/>
            <a:ext cx="1861800" cy="1172700"/>
          </a:xfrm>
          <a:prstGeom prst="rect">
            <a:avLst/>
          </a:prstGeom>
        </p:spPr>
        <p:txBody>
          <a:bodyPr anchorCtr="0" anchor="b" bIns="112250" lIns="112250" spcFirstLastPara="1" rIns="112250" wrap="square" tIns="112250">
            <a:noAutofit/>
          </a:bodyPr>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9" name="Google Shape;19;p3"/>
          <p:cNvSpPr txBox="1"/>
          <p:nvPr>
            <p:ph idx="7" type="subTitle"/>
          </p:nvPr>
        </p:nvSpPr>
        <p:spPr>
          <a:xfrm>
            <a:off x="2834171" y="5024021"/>
            <a:ext cx="1576200" cy="11619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0" name="Google Shape;20;p3"/>
          <p:cNvSpPr txBox="1"/>
          <p:nvPr>
            <p:ph hasCustomPrompt="1" idx="8" type="title"/>
          </p:nvPr>
        </p:nvSpPr>
        <p:spPr>
          <a:xfrm>
            <a:off x="1672565" y="4716040"/>
            <a:ext cx="1301100" cy="1172700"/>
          </a:xfrm>
          <a:prstGeom prst="rect">
            <a:avLst/>
          </a:prstGeom>
        </p:spPr>
        <p:txBody>
          <a:bodyPr anchorCtr="0" anchor="ctr" bIns="112250" lIns="112250" spcFirstLastPara="1" rIns="112250" wrap="square" tIns="112250">
            <a:noAutofit/>
          </a:bodyPr>
          <a:lstStyle>
            <a:lvl1pPr lvl="0" rtl="0">
              <a:spcBef>
                <a:spcPts val="0"/>
              </a:spcBef>
              <a:spcAft>
                <a:spcPts val="0"/>
              </a:spcAft>
              <a:buSzPts val="5900"/>
              <a:buNone/>
              <a:defRPr sz="5900"/>
            </a:lvl1pPr>
            <a:lvl2pPr lvl="1"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rot="5400000">
            <a:off x="3705632" y="3634681"/>
            <a:ext cx="59133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22" name="Google Shape;22;p3"/>
          <p:cNvSpPr txBox="1"/>
          <p:nvPr>
            <p:ph idx="13" type="ctrTitle"/>
          </p:nvPr>
        </p:nvSpPr>
        <p:spPr>
          <a:xfrm>
            <a:off x="2834172" y="5882023"/>
            <a:ext cx="1861800" cy="1172700"/>
          </a:xfrm>
          <a:prstGeom prst="rect">
            <a:avLst/>
          </a:prstGeom>
        </p:spPr>
        <p:txBody>
          <a:bodyPr anchorCtr="0" anchor="b" bIns="112250" lIns="112250" spcFirstLastPara="1" rIns="112250" wrap="square" tIns="112250">
            <a:noAutofit/>
          </a:bodyPr>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23" name="Google Shape;23;p3"/>
          <p:cNvSpPr txBox="1"/>
          <p:nvPr>
            <p:ph idx="14" type="subTitle"/>
          </p:nvPr>
        </p:nvSpPr>
        <p:spPr>
          <a:xfrm>
            <a:off x="2834171" y="6721574"/>
            <a:ext cx="1576200" cy="11619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4" name="Google Shape;24;p3"/>
          <p:cNvSpPr txBox="1"/>
          <p:nvPr>
            <p:ph hasCustomPrompt="1" idx="15" type="title"/>
          </p:nvPr>
        </p:nvSpPr>
        <p:spPr>
          <a:xfrm>
            <a:off x="1672565" y="6410219"/>
            <a:ext cx="1301100" cy="1172700"/>
          </a:xfrm>
          <a:prstGeom prst="rect">
            <a:avLst/>
          </a:prstGeom>
        </p:spPr>
        <p:txBody>
          <a:bodyPr anchorCtr="0" anchor="ctr" bIns="112250" lIns="112250" spcFirstLastPara="1" rIns="112250" wrap="square" tIns="112250">
            <a:noAutofit/>
          </a:bodyPr>
          <a:lstStyle>
            <a:lvl1pPr lvl="0" rtl="0">
              <a:spcBef>
                <a:spcPts val="0"/>
              </a:spcBef>
              <a:spcAft>
                <a:spcPts val="0"/>
              </a:spcAft>
              <a:buSzPts val="5900"/>
              <a:buNone/>
              <a:defRPr sz="5900"/>
            </a:lvl1pPr>
            <a:lvl2pPr lvl="1"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idx="16" type="ctrTitle"/>
          </p:nvPr>
        </p:nvSpPr>
        <p:spPr>
          <a:xfrm>
            <a:off x="2834172" y="7580541"/>
            <a:ext cx="1861800" cy="1172700"/>
          </a:xfrm>
          <a:prstGeom prst="rect">
            <a:avLst/>
          </a:prstGeom>
        </p:spPr>
        <p:txBody>
          <a:bodyPr anchorCtr="0" anchor="b" bIns="112250" lIns="112250" spcFirstLastPara="1" rIns="112250" wrap="square" tIns="112250">
            <a:noAutofit/>
          </a:bodyPr>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26" name="Google Shape;26;p3"/>
          <p:cNvSpPr txBox="1"/>
          <p:nvPr>
            <p:ph idx="17" type="subTitle"/>
          </p:nvPr>
        </p:nvSpPr>
        <p:spPr>
          <a:xfrm>
            <a:off x="2834171" y="8419127"/>
            <a:ext cx="1576200" cy="11619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7" name="Google Shape;27;p3"/>
          <p:cNvSpPr txBox="1"/>
          <p:nvPr>
            <p:ph hasCustomPrompt="1" idx="18" type="title"/>
          </p:nvPr>
        </p:nvSpPr>
        <p:spPr>
          <a:xfrm>
            <a:off x="1672565" y="8104397"/>
            <a:ext cx="1301100" cy="1172700"/>
          </a:xfrm>
          <a:prstGeom prst="rect">
            <a:avLst/>
          </a:prstGeom>
        </p:spPr>
        <p:txBody>
          <a:bodyPr anchorCtr="0" anchor="ctr" bIns="112250" lIns="112250" spcFirstLastPara="1" rIns="112250" wrap="square" tIns="112250">
            <a:noAutofit/>
          </a:bodyPr>
          <a:lstStyle>
            <a:lvl1pPr lvl="0" rtl="0">
              <a:spcBef>
                <a:spcPts val="0"/>
              </a:spcBef>
              <a:spcAft>
                <a:spcPts val="0"/>
              </a:spcAft>
              <a:buSzPts val="5900"/>
              <a:buNone/>
              <a:defRPr sz="5900"/>
            </a:lvl1pPr>
            <a:lvl2pPr lvl="1"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900"/>
              <a:buFont typeface="Fira Sans Extra Condensed Medium"/>
              <a:buNone/>
              <a:defRPr sz="59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11" name="Shape 111"/>
        <p:cNvGrpSpPr/>
        <p:nvPr/>
      </p:nvGrpSpPr>
      <p:grpSpPr>
        <a:xfrm>
          <a:off x="0" y="0"/>
          <a:ext cx="0" cy="0"/>
          <a:chOff x="0" y="0"/>
          <a:chExt cx="0" cy="0"/>
        </a:xfrm>
      </p:grpSpPr>
      <p:sp>
        <p:nvSpPr>
          <p:cNvPr id="112" name="Google Shape;112;p21"/>
          <p:cNvSpPr txBox="1"/>
          <p:nvPr>
            <p:ph idx="1" type="body"/>
          </p:nvPr>
        </p:nvSpPr>
        <p:spPr>
          <a:xfrm>
            <a:off x="530829" y="2593102"/>
            <a:ext cx="4388700" cy="2995800"/>
          </a:xfrm>
          <a:prstGeom prst="rect">
            <a:avLst/>
          </a:prstGeom>
        </p:spPr>
        <p:txBody>
          <a:bodyPr anchorCtr="0" anchor="t" bIns="112250" lIns="112250" spcFirstLastPara="1" rIns="112250" wrap="square" tIns="112250">
            <a:noAutofit/>
          </a:bodyPr>
          <a:lstStyle>
            <a:lvl1pPr indent="-323850" lvl="0" marL="457200" rtl="0">
              <a:spcBef>
                <a:spcPts val="0"/>
              </a:spcBef>
              <a:spcAft>
                <a:spcPts val="0"/>
              </a:spcAft>
              <a:buClr>
                <a:srgbClr val="000000"/>
              </a:buClr>
              <a:buSzPts val="1500"/>
              <a:buChar char="●"/>
              <a:defRPr>
                <a:solidFill>
                  <a:srgbClr val="000000"/>
                </a:solidFill>
              </a:defRPr>
            </a:lvl1pPr>
            <a:lvl2pPr indent="-323850" lvl="1" marL="914400" rtl="0">
              <a:spcBef>
                <a:spcPts val="2000"/>
              </a:spcBef>
              <a:spcAft>
                <a:spcPts val="0"/>
              </a:spcAft>
              <a:buClr>
                <a:srgbClr val="000000"/>
              </a:buClr>
              <a:buSzPts val="1500"/>
              <a:buChar char="○"/>
              <a:defRPr>
                <a:solidFill>
                  <a:srgbClr val="000000"/>
                </a:solidFill>
              </a:defRPr>
            </a:lvl2pPr>
            <a:lvl3pPr indent="-323850" lvl="2" marL="1371600" rtl="0">
              <a:spcBef>
                <a:spcPts val="2000"/>
              </a:spcBef>
              <a:spcAft>
                <a:spcPts val="0"/>
              </a:spcAft>
              <a:buClr>
                <a:srgbClr val="000000"/>
              </a:buClr>
              <a:buSzPts val="1500"/>
              <a:buChar char="■"/>
              <a:defRPr>
                <a:solidFill>
                  <a:srgbClr val="000000"/>
                </a:solidFill>
              </a:defRPr>
            </a:lvl3pPr>
            <a:lvl4pPr indent="-323850" lvl="3" marL="1828800" rtl="0">
              <a:spcBef>
                <a:spcPts val="2000"/>
              </a:spcBef>
              <a:spcAft>
                <a:spcPts val="0"/>
              </a:spcAft>
              <a:buClr>
                <a:srgbClr val="000000"/>
              </a:buClr>
              <a:buSzPts val="1500"/>
              <a:buChar char="●"/>
              <a:defRPr>
                <a:solidFill>
                  <a:srgbClr val="000000"/>
                </a:solidFill>
              </a:defRPr>
            </a:lvl4pPr>
            <a:lvl5pPr indent="-323850" lvl="4" marL="2286000" rtl="0">
              <a:spcBef>
                <a:spcPts val="2000"/>
              </a:spcBef>
              <a:spcAft>
                <a:spcPts val="0"/>
              </a:spcAft>
              <a:buClr>
                <a:srgbClr val="000000"/>
              </a:buClr>
              <a:buSzPts val="1500"/>
              <a:buChar char="○"/>
              <a:defRPr>
                <a:solidFill>
                  <a:srgbClr val="000000"/>
                </a:solidFill>
              </a:defRPr>
            </a:lvl5pPr>
            <a:lvl6pPr indent="-323850" lvl="5" marL="2743200" rtl="0">
              <a:spcBef>
                <a:spcPts val="2000"/>
              </a:spcBef>
              <a:spcAft>
                <a:spcPts val="0"/>
              </a:spcAft>
              <a:buClr>
                <a:srgbClr val="000000"/>
              </a:buClr>
              <a:buSzPts val="1500"/>
              <a:buChar char="■"/>
              <a:defRPr>
                <a:solidFill>
                  <a:srgbClr val="000000"/>
                </a:solidFill>
              </a:defRPr>
            </a:lvl6pPr>
            <a:lvl7pPr indent="-323850" lvl="6" marL="3200400" rtl="0">
              <a:spcBef>
                <a:spcPts val="2000"/>
              </a:spcBef>
              <a:spcAft>
                <a:spcPts val="0"/>
              </a:spcAft>
              <a:buClr>
                <a:srgbClr val="000000"/>
              </a:buClr>
              <a:buSzPts val="1500"/>
              <a:buChar char="●"/>
              <a:defRPr>
                <a:solidFill>
                  <a:srgbClr val="000000"/>
                </a:solidFill>
              </a:defRPr>
            </a:lvl7pPr>
            <a:lvl8pPr indent="-323850" lvl="7" marL="3657600" rtl="0">
              <a:spcBef>
                <a:spcPts val="2000"/>
              </a:spcBef>
              <a:spcAft>
                <a:spcPts val="0"/>
              </a:spcAft>
              <a:buClr>
                <a:srgbClr val="000000"/>
              </a:buClr>
              <a:buSzPts val="1500"/>
              <a:buChar char="○"/>
              <a:defRPr>
                <a:solidFill>
                  <a:srgbClr val="000000"/>
                </a:solidFill>
              </a:defRPr>
            </a:lvl8pPr>
            <a:lvl9pPr indent="-323850" lvl="8" marL="4114800" rtl="0">
              <a:spcBef>
                <a:spcPts val="2000"/>
              </a:spcBef>
              <a:spcAft>
                <a:spcPts val="2000"/>
              </a:spcAft>
              <a:buClr>
                <a:srgbClr val="000000"/>
              </a:buClr>
              <a:buSzPts val="1500"/>
              <a:buChar char="■"/>
              <a:defRPr>
                <a:solidFill>
                  <a:srgbClr val="000000"/>
                </a:solidFill>
              </a:defRPr>
            </a:lvl9pPr>
          </a:lstStyle>
          <a:p/>
        </p:txBody>
      </p:sp>
      <p:sp>
        <p:nvSpPr>
          <p:cNvPr id="113" name="Google Shape;113;p21"/>
          <p:cNvSpPr txBox="1"/>
          <p:nvPr>
            <p:ph type="ctrTitle"/>
          </p:nvPr>
        </p:nvSpPr>
        <p:spPr>
          <a:xfrm rot="5400000">
            <a:off x="4250218" y="3150027"/>
            <a:ext cx="49725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14" name="Google Shape;114;p21"/>
          <p:cNvSpPr txBox="1"/>
          <p:nvPr>
            <p:ph idx="2" type="subTitle"/>
          </p:nvPr>
        </p:nvSpPr>
        <p:spPr>
          <a:xfrm>
            <a:off x="530829" y="1096063"/>
            <a:ext cx="3849000" cy="19497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Clr>
                <a:schemeClr val="lt1"/>
              </a:buClr>
              <a:buSzPts val="1500"/>
              <a:buNone/>
              <a:defRPr>
                <a:solidFill>
                  <a:schemeClr val="lt1"/>
                </a:solidFill>
              </a:defRPr>
            </a:lvl2pPr>
            <a:lvl3pPr lvl="2" rtl="0">
              <a:lnSpc>
                <a:spcPct val="100000"/>
              </a:lnSpc>
              <a:spcBef>
                <a:spcPts val="0"/>
              </a:spcBef>
              <a:spcAft>
                <a:spcPts val="0"/>
              </a:spcAft>
              <a:buClr>
                <a:schemeClr val="lt1"/>
              </a:buClr>
              <a:buSzPts val="1500"/>
              <a:buNone/>
              <a:defRPr>
                <a:solidFill>
                  <a:schemeClr val="lt1"/>
                </a:solidFill>
              </a:defRPr>
            </a:lvl3pPr>
            <a:lvl4pPr lvl="3" rtl="0">
              <a:lnSpc>
                <a:spcPct val="100000"/>
              </a:lnSpc>
              <a:spcBef>
                <a:spcPts val="0"/>
              </a:spcBef>
              <a:spcAft>
                <a:spcPts val="0"/>
              </a:spcAft>
              <a:buClr>
                <a:schemeClr val="lt1"/>
              </a:buClr>
              <a:buSzPts val="1500"/>
              <a:buNone/>
              <a:defRPr>
                <a:solidFill>
                  <a:schemeClr val="lt1"/>
                </a:solidFill>
              </a:defRPr>
            </a:lvl4pPr>
            <a:lvl5pPr lvl="4" rtl="0">
              <a:lnSpc>
                <a:spcPct val="100000"/>
              </a:lnSpc>
              <a:spcBef>
                <a:spcPts val="0"/>
              </a:spcBef>
              <a:spcAft>
                <a:spcPts val="0"/>
              </a:spcAft>
              <a:buClr>
                <a:schemeClr val="lt1"/>
              </a:buClr>
              <a:buSzPts val="1500"/>
              <a:buNone/>
              <a:defRPr>
                <a:solidFill>
                  <a:schemeClr val="lt1"/>
                </a:solidFill>
              </a:defRPr>
            </a:lvl5pPr>
            <a:lvl6pPr lvl="5" rtl="0">
              <a:lnSpc>
                <a:spcPct val="100000"/>
              </a:lnSpc>
              <a:spcBef>
                <a:spcPts val="0"/>
              </a:spcBef>
              <a:spcAft>
                <a:spcPts val="0"/>
              </a:spcAft>
              <a:buClr>
                <a:schemeClr val="lt1"/>
              </a:buClr>
              <a:buSzPts val="1500"/>
              <a:buNone/>
              <a:defRPr>
                <a:solidFill>
                  <a:schemeClr val="lt1"/>
                </a:solidFill>
              </a:defRPr>
            </a:lvl6pPr>
            <a:lvl7pPr lvl="6" rtl="0">
              <a:lnSpc>
                <a:spcPct val="100000"/>
              </a:lnSpc>
              <a:spcBef>
                <a:spcPts val="0"/>
              </a:spcBef>
              <a:spcAft>
                <a:spcPts val="0"/>
              </a:spcAft>
              <a:buClr>
                <a:schemeClr val="lt1"/>
              </a:buClr>
              <a:buSzPts val="1500"/>
              <a:buNone/>
              <a:defRPr>
                <a:solidFill>
                  <a:schemeClr val="lt1"/>
                </a:solidFill>
              </a:defRPr>
            </a:lvl7pPr>
            <a:lvl8pPr lvl="7" rtl="0">
              <a:lnSpc>
                <a:spcPct val="100000"/>
              </a:lnSpc>
              <a:spcBef>
                <a:spcPts val="0"/>
              </a:spcBef>
              <a:spcAft>
                <a:spcPts val="0"/>
              </a:spcAft>
              <a:buClr>
                <a:schemeClr val="lt1"/>
              </a:buClr>
              <a:buSzPts val="1500"/>
              <a:buNone/>
              <a:defRPr>
                <a:solidFill>
                  <a:schemeClr val="lt1"/>
                </a:solidFill>
              </a:defRPr>
            </a:lvl8pPr>
            <a:lvl9pPr lvl="8" rtl="0">
              <a:lnSpc>
                <a:spcPct val="100000"/>
              </a:lnSpc>
              <a:spcBef>
                <a:spcPts val="0"/>
              </a:spcBef>
              <a:spcAft>
                <a:spcPts val="0"/>
              </a:spcAft>
              <a:buClr>
                <a:schemeClr val="lt1"/>
              </a:buClr>
              <a:buSzPts val="15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28" name="Shape 28"/>
        <p:cNvGrpSpPr/>
        <p:nvPr/>
      </p:nvGrpSpPr>
      <p:grpSpPr>
        <a:xfrm>
          <a:off x="0" y="0"/>
          <a:ext cx="0" cy="0"/>
          <a:chOff x="0" y="0"/>
          <a:chExt cx="0" cy="0"/>
        </a:xfrm>
      </p:grpSpPr>
      <p:sp>
        <p:nvSpPr>
          <p:cNvPr id="29" name="Google Shape;29;p4"/>
          <p:cNvSpPr txBox="1"/>
          <p:nvPr>
            <p:ph type="title"/>
          </p:nvPr>
        </p:nvSpPr>
        <p:spPr>
          <a:xfrm>
            <a:off x="555901" y="2907561"/>
            <a:ext cx="2892000" cy="1820100"/>
          </a:xfrm>
          <a:prstGeom prst="rect">
            <a:avLst/>
          </a:prstGeom>
        </p:spPr>
        <p:txBody>
          <a:bodyPr anchorCtr="0" anchor="ctr" bIns="112250" lIns="112250" spcFirstLastPara="1" rIns="112250" wrap="square" tIns="112250">
            <a:noAutofit/>
          </a:bodyPr>
          <a:lstStyle>
            <a:lvl1pPr lvl="0" rtl="0" algn="r">
              <a:spcBef>
                <a:spcPts val="0"/>
              </a:spcBef>
              <a:spcAft>
                <a:spcPts val="0"/>
              </a:spcAft>
              <a:buClr>
                <a:srgbClr val="000000"/>
              </a:buClr>
              <a:buSzPts val="3400"/>
              <a:buNone/>
              <a:defRPr/>
            </a:lvl1pPr>
            <a:lvl2pPr lvl="1" rtl="0">
              <a:spcBef>
                <a:spcPts val="0"/>
              </a:spcBef>
              <a:spcAft>
                <a:spcPts val="0"/>
              </a:spcAft>
              <a:buClr>
                <a:srgbClr val="000000"/>
              </a:buClr>
              <a:buSzPts val="3400"/>
              <a:buNone/>
              <a:defRPr>
                <a:solidFill>
                  <a:srgbClr val="000000"/>
                </a:solidFill>
              </a:defRPr>
            </a:lvl2pPr>
            <a:lvl3pPr lvl="2" rtl="0">
              <a:spcBef>
                <a:spcPts val="0"/>
              </a:spcBef>
              <a:spcAft>
                <a:spcPts val="0"/>
              </a:spcAft>
              <a:buClr>
                <a:srgbClr val="000000"/>
              </a:buClr>
              <a:buSzPts val="3400"/>
              <a:buNone/>
              <a:defRPr>
                <a:solidFill>
                  <a:srgbClr val="000000"/>
                </a:solidFill>
              </a:defRPr>
            </a:lvl3pPr>
            <a:lvl4pPr lvl="3" rtl="0">
              <a:spcBef>
                <a:spcPts val="0"/>
              </a:spcBef>
              <a:spcAft>
                <a:spcPts val="0"/>
              </a:spcAft>
              <a:buClr>
                <a:srgbClr val="000000"/>
              </a:buClr>
              <a:buSzPts val="3400"/>
              <a:buNone/>
              <a:defRPr>
                <a:solidFill>
                  <a:srgbClr val="000000"/>
                </a:solidFill>
              </a:defRPr>
            </a:lvl4pPr>
            <a:lvl5pPr lvl="4" rtl="0">
              <a:spcBef>
                <a:spcPts val="0"/>
              </a:spcBef>
              <a:spcAft>
                <a:spcPts val="0"/>
              </a:spcAft>
              <a:buClr>
                <a:srgbClr val="000000"/>
              </a:buClr>
              <a:buSzPts val="3400"/>
              <a:buNone/>
              <a:defRPr>
                <a:solidFill>
                  <a:srgbClr val="000000"/>
                </a:solidFill>
              </a:defRPr>
            </a:lvl5pPr>
            <a:lvl6pPr lvl="5" rtl="0">
              <a:spcBef>
                <a:spcPts val="0"/>
              </a:spcBef>
              <a:spcAft>
                <a:spcPts val="0"/>
              </a:spcAft>
              <a:buClr>
                <a:srgbClr val="000000"/>
              </a:buClr>
              <a:buSzPts val="3400"/>
              <a:buNone/>
              <a:defRPr>
                <a:solidFill>
                  <a:srgbClr val="000000"/>
                </a:solidFill>
              </a:defRPr>
            </a:lvl6pPr>
            <a:lvl7pPr lvl="6" rtl="0">
              <a:spcBef>
                <a:spcPts val="0"/>
              </a:spcBef>
              <a:spcAft>
                <a:spcPts val="0"/>
              </a:spcAft>
              <a:buClr>
                <a:srgbClr val="000000"/>
              </a:buClr>
              <a:buSzPts val="3400"/>
              <a:buNone/>
              <a:defRPr>
                <a:solidFill>
                  <a:srgbClr val="000000"/>
                </a:solidFill>
              </a:defRPr>
            </a:lvl7pPr>
            <a:lvl8pPr lvl="7" rtl="0">
              <a:spcBef>
                <a:spcPts val="0"/>
              </a:spcBef>
              <a:spcAft>
                <a:spcPts val="0"/>
              </a:spcAft>
              <a:buClr>
                <a:srgbClr val="000000"/>
              </a:buClr>
              <a:buSzPts val="3400"/>
              <a:buNone/>
              <a:defRPr>
                <a:solidFill>
                  <a:srgbClr val="000000"/>
                </a:solidFill>
              </a:defRPr>
            </a:lvl8pPr>
            <a:lvl9pPr lvl="8" rtl="0">
              <a:spcBef>
                <a:spcPts val="0"/>
              </a:spcBef>
              <a:spcAft>
                <a:spcPts val="0"/>
              </a:spcAft>
              <a:buClr>
                <a:srgbClr val="000000"/>
              </a:buClr>
              <a:buSzPts val="3400"/>
              <a:buNone/>
              <a:defRPr>
                <a:solidFill>
                  <a:srgbClr val="000000"/>
                </a:solidFill>
              </a:defRPr>
            </a:lvl9pPr>
          </a:lstStyle>
          <a:p/>
        </p:txBody>
      </p:sp>
      <p:sp>
        <p:nvSpPr>
          <p:cNvPr id="30" name="Google Shape;30;p4"/>
          <p:cNvSpPr txBox="1"/>
          <p:nvPr>
            <p:ph idx="1" type="subTitle"/>
          </p:nvPr>
        </p:nvSpPr>
        <p:spPr>
          <a:xfrm flipH="1">
            <a:off x="1378548" y="4372530"/>
            <a:ext cx="2069400" cy="2374800"/>
          </a:xfrm>
          <a:prstGeom prst="rect">
            <a:avLst/>
          </a:prstGeom>
        </p:spPr>
        <p:txBody>
          <a:bodyPr anchorCtr="0" anchor="t" bIns="112250" lIns="112250" spcFirstLastPara="1" rIns="112250" wrap="square" tIns="112250">
            <a:noAutofit/>
          </a:bodyPr>
          <a:lstStyle>
            <a:lvl1pPr lvl="0" rtl="0" algn="r">
              <a:lnSpc>
                <a:spcPct val="100000"/>
              </a:lnSpc>
              <a:spcBef>
                <a:spcPts val="0"/>
              </a:spcBef>
              <a:spcAft>
                <a:spcPts val="0"/>
              </a:spcAft>
              <a:buSzPts val="1500"/>
              <a:buNone/>
              <a:defRPr/>
            </a:lvl1pPr>
            <a:lvl2pPr lvl="1" rtl="0">
              <a:lnSpc>
                <a:spcPct val="100000"/>
              </a:lnSpc>
              <a:spcBef>
                <a:spcPts val="0"/>
              </a:spcBef>
              <a:spcAft>
                <a:spcPts val="0"/>
              </a:spcAft>
              <a:buClr>
                <a:srgbClr val="000000"/>
              </a:buClr>
              <a:buSzPts val="3400"/>
              <a:buNone/>
              <a:defRPr sz="3400">
                <a:solidFill>
                  <a:srgbClr val="000000"/>
                </a:solidFill>
              </a:defRPr>
            </a:lvl2pPr>
            <a:lvl3pPr lvl="2" rtl="0">
              <a:lnSpc>
                <a:spcPct val="100000"/>
              </a:lnSpc>
              <a:spcBef>
                <a:spcPts val="0"/>
              </a:spcBef>
              <a:spcAft>
                <a:spcPts val="0"/>
              </a:spcAft>
              <a:buClr>
                <a:srgbClr val="000000"/>
              </a:buClr>
              <a:buSzPts val="3400"/>
              <a:buNone/>
              <a:defRPr sz="3400">
                <a:solidFill>
                  <a:srgbClr val="000000"/>
                </a:solidFill>
              </a:defRPr>
            </a:lvl3pPr>
            <a:lvl4pPr lvl="3" rtl="0">
              <a:lnSpc>
                <a:spcPct val="100000"/>
              </a:lnSpc>
              <a:spcBef>
                <a:spcPts val="0"/>
              </a:spcBef>
              <a:spcAft>
                <a:spcPts val="0"/>
              </a:spcAft>
              <a:buClr>
                <a:srgbClr val="000000"/>
              </a:buClr>
              <a:buSzPts val="3400"/>
              <a:buNone/>
              <a:defRPr sz="3400">
                <a:solidFill>
                  <a:srgbClr val="000000"/>
                </a:solidFill>
              </a:defRPr>
            </a:lvl4pPr>
            <a:lvl5pPr lvl="4" rtl="0">
              <a:lnSpc>
                <a:spcPct val="100000"/>
              </a:lnSpc>
              <a:spcBef>
                <a:spcPts val="0"/>
              </a:spcBef>
              <a:spcAft>
                <a:spcPts val="0"/>
              </a:spcAft>
              <a:buClr>
                <a:srgbClr val="000000"/>
              </a:buClr>
              <a:buSzPts val="3400"/>
              <a:buNone/>
              <a:defRPr sz="3400">
                <a:solidFill>
                  <a:srgbClr val="000000"/>
                </a:solidFill>
              </a:defRPr>
            </a:lvl5pPr>
            <a:lvl6pPr lvl="5" rtl="0">
              <a:lnSpc>
                <a:spcPct val="100000"/>
              </a:lnSpc>
              <a:spcBef>
                <a:spcPts val="0"/>
              </a:spcBef>
              <a:spcAft>
                <a:spcPts val="0"/>
              </a:spcAft>
              <a:buClr>
                <a:srgbClr val="000000"/>
              </a:buClr>
              <a:buSzPts val="3400"/>
              <a:buNone/>
              <a:defRPr sz="3400">
                <a:solidFill>
                  <a:srgbClr val="000000"/>
                </a:solidFill>
              </a:defRPr>
            </a:lvl6pPr>
            <a:lvl7pPr lvl="6" rtl="0">
              <a:lnSpc>
                <a:spcPct val="100000"/>
              </a:lnSpc>
              <a:spcBef>
                <a:spcPts val="0"/>
              </a:spcBef>
              <a:spcAft>
                <a:spcPts val="0"/>
              </a:spcAft>
              <a:buClr>
                <a:srgbClr val="000000"/>
              </a:buClr>
              <a:buSzPts val="3400"/>
              <a:buNone/>
              <a:defRPr sz="3400">
                <a:solidFill>
                  <a:srgbClr val="000000"/>
                </a:solidFill>
              </a:defRPr>
            </a:lvl7pPr>
            <a:lvl8pPr lvl="7" rtl="0">
              <a:lnSpc>
                <a:spcPct val="100000"/>
              </a:lnSpc>
              <a:spcBef>
                <a:spcPts val="0"/>
              </a:spcBef>
              <a:spcAft>
                <a:spcPts val="0"/>
              </a:spcAft>
              <a:buClr>
                <a:srgbClr val="000000"/>
              </a:buClr>
              <a:buSzPts val="3400"/>
              <a:buNone/>
              <a:defRPr sz="3400">
                <a:solidFill>
                  <a:srgbClr val="000000"/>
                </a:solidFill>
              </a:defRPr>
            </a:lvl8pPr>
            <a:lvl9pPr lvl="8" rtl="0">
              <a:lnSpc>
                <a:spcPct val="100000"/>
              </a:lnSpc>
              <a:spcBef>
                <a:spcPts val="0"/>
              </a:spcBef>
              <a:spcAft>
                <a:spcPts val="0"/>
              </a:spcAft>
              <a:buClr>
                <a:srgbClr val="000000"/>
              </a:buClr>
              <a:buSzPts val="3400"/>
              <a:buNone/>
              <a:defRPr sz="34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31" name="Shape 31"/>
        <p:cNvGrpSpPr/>
        <p:nvPr/>
      </p:nvGrpSpPr>
      <p:grpSpPr>
        <a:xfrm>
          <a:off x="0" y="0"/>
          <a:ext cx="0" cy="0"/>
          <a:chOff x="0" y="0"/>
          <a:chExt cx="0" cy="0"/>
        </a:xfrm>
      </p:grpSpPr>
      <p:sp>
        <p:nvSpPr>
          <p:cNvPr id="32" name="Google Shape;32;p5"/>
          <p:cNvSpPr txBox="1"/>
          <p:nvPr>
            <p:ph type="ctrTitle"/>
          </p:nvPr>
        </p:nvSpPr>
        <p:spPr>
          <a:xfrm>
            <a:off x="522416" y="1709097"/>
            <a:ext cx="23739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3" name="Google Shape;33;p5"/>
          <p:cNvSpPr txBox="1"/>
          <p:nvPr>
            <p:ph idx="1" type="subTitle"/>
          </p:nvPr>
        </p:nvSpPr>
        <p:spPr>
          <a:xfrm>
            <a:off x="522424" y="2863649"/>
            <a:ext cx="2051100" cy="10899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4" name="Google Shape;34;p5"/>
          <p:cNvSpPr txBox="1"/>
          <p:nvPr>
            <p:ph idx="2" type="ctrTitle"/>
          </p:nvPr>
        </p:nvSpPr>
        <p:spPr>
          <a:xfrm>
            <a:off x="3483738" y="1709097"/>
            <a:ext cx="22305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5" name="Google Shape;35;p5"/>
          <p:cNvSpPr txBox="1"/>
          <p:nvPr>
            <p:ph idx="3" type="subTitle"/>
          </p:nvPr>
        </p:nvSpPr>
        <p:spPr>
          <a:xfrm>
            <a:off x="3483738" y="2863649"/>
            <a:ext cx="2138100" cy="15132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6" name="Google Shape;36;p5"/>
          <p:cNvSpPr txBox="1"/>
          <p:nvPr>
            <p:ph idx="4" type="ctrTitle"/>
          </p:nvPr>
        </p:nvSpPr>
        <p:spPr>
          <a:xfrm>
            <a:off x="522423" y="6762966"/>
            <a:ext cx="23739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7" name="Google Shape;37;p5"/>
          <p:cNvSpPr txBox="1"/>
          <p:nvPr>
            <p:ph idx="5" type="subTitle"/>
          </p:nvPr>
        </p:nvSpPr>
        <p:spPr>
          <a:xfrm>
            <a:off x="522424" y="7944850"/>
            <a:ext cx="2051100" cy="19206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8" name="Google Shape;38;p5"/>
          <p:cNvSpPr txBox="1"/>
          <p:nvPr>
            <p:ph idx="6" type="ctrTitle"/>
          </p:nvPr>
        </p:nvSpPr>
        <p:spPr>
          <a:xfrm rot="5400000">
            <a:off x="3774922" y="3634681"/>
            <a:ext cx="59133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39" name="Google Shape;39;p5"/>
          <p:cNvSpPr txBox="1"/>
          <p:nvPr>
            <p:ph idx="7" type="ctrTitle"/>
          </p:nvPr>
        </p:nvSpPr>
        <p:spPr>
          <a:xfrm>
            <a:off x="3483738" y="6762980"/>
            <a:ext cx="21381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0" name="Google Shape;40;p5"/>
          <p:cNvSpPr txBox="1"/>
          <p:nvPr>
            <p:ph idx="8" type="subTitle"/>
          </p:nvPr>
        </p:nvSpPr>
        <p:spPr>
          <a:xfrm>
            <a:off x="3483738" y="7944850"/>
            <a:ext cx="2138100" cy="15132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41" name="Shape 41"/>
        <p:cNvGrpSpPr/>
        <p:nvPr/>
      </p:nvGrpSpPr>
      <p:grpSpPr>
        <a:xfrm>
          <a:off x="0" y="0"/>
          <a:ext cx="0" cy="0"/>
          <a:chOff x="0" y="0"/>
          <a:chExt cx="0" cy="0"/>
        </a:xfrm>
      </p:grpSpPr>
      <p:sp>
        <p:nvSpPr>
          <p:cNvPr id="42" name="Google Shape;42;p6"/>
          <p:cNvSpPr txBox="1"/>
          <p:nvPr>
            <p:ph type="ctrTitle"/>
          </p:nvPr>
        </p:nvSpPr>
        <p:spPr>
          <a:xfrm>
            <a:off x="4069018" y="6075101"/>
            <a:ext cx="15114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3" name="Google Shape;43;p6"/>
          <p:cNvSpPr txBox="1"/>
          <p:nvPr>
            <p:ph idx="1" type="subTitle"/>
          </p:nvPr>
        </p:nvSpPr>
        <p:spPr>
          <a:xfrm>
            <a:off x="4069019" y="7213332"/>
            <a:ext cx="1258500" cy="19206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solidFill>
                  <a:srgbClr val="000000"/>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4" name="Google Shape;44;p6"/>
          <p:cNvSpPr txBox="1"/>
          <p:nvPr>
            <p:ph idx="2" type="ctrTitle"/>
          </p:nvPr>
        </p:nvSpPr>
        <p:spPr>
          <a:xfrm>
            <a:off x="749170" y="6075101"/>
            <a:ext cx="15114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5" name="Google Shape;45;p6"/>
          <p:cNvSpPr txBox="1"/>
          <p:nvPr>
            <p:ph idx="3" type="subTitle"/>
          </p:nvPr>
        </p:nvSpPr>
        <p:spPr>
          <a:xfrm>
            <a:off x="749170" y="7213332"/>
            <a:ext cx="1258500" cy="19206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solidFill>
                  <a:srgbClr val="000000"/>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6" name="Google Shape;46;p6"/>
          <p:cNvSpPr txBox="1"/>
          <p:nvPr>
            <p:ph idx="4" type="ctrTitle"/>
          </p:nvPr>
        </p:nvSpPr>
        <p:spPr>
          <a:xfrm rot="5400000">
            <a:off x="3774922" y="3634681"/>
            <a:ext cx="5913300" cy="403200"/>
          </a:xfrm>
          <a:prstGeom prst="rect">
            <a:avLst/>
          </a:prstGeom>
        </p:spPr>
        <p:txBody>
          <a:bodyPr anchorCtr="0" anchor="ctr" bIns="112250" lIns="112250" spcFirstLastPara="1" rIns="112250" wrap="square" tIns="11225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47" name="Google Shape;47;p6"/>
          <p:cNvSpPr txBox="1"/>
          <p:nvPr>
            <p:ph idx="5" type="ctrTitle"/>
          </p:nvPr>
        </p:nvSpPr>
        <p:spPr>
          <a:xfrm>
            <a:off x="2421248" y="6075101"/>
            <a:ext cx="1487100" cy="1308600"/>
          </a:xfrm>
          <a:prstGeom prst="rect">
            <a:avLst/>
          </a:prstGeom>
          <a:ln>
            <a:noFill/>
          </a:ln>
        </p:spPr>
        <p:txBody>
          <a:bodyPr anchorCtr="0" anchor="b" bIns="112250" lIns="112250" spcFirstLastPara="1" rIns="112250" wrap="square" tIns="112250">
            <a:noAutofit/>
          </a:bodyPr>
          <a:lstStyle>
            <a:lvl1pPr lvl="0"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8" name="Google Shape;48;p6"/>
          <p:cNvSpPr txBox="1"/>
          <p:nvPr>
            <p:ph idx="6" type="subTitle"/>
          </p:nvPr>
        </p:nvSpPr>
        <p:spPr>
          <a:xfrm>
            <a:off x="2421242" y="7213332"/>
            <a:ext cx="1220700" cy="1920600"/>
          </a:xfrm>
          <a:prstGeom prst="rect">
            <a:avLst/>
          </a:prstGeom>
        </p:spPr>
        <p:txBody>
          <a:bodyPr anchorCtr="0" anchor="t" bIns="112250" lIns="112250" spcFirstLastPara="1" rIns="112250" wrap="square" tIns="112250">
            <a:noAutofit/>
          </a:bodyPr>
          <a:lstStyle>
            <a:lvl1pPr lvl="0" rtl="0">
              <a:lnSpc>
                <a:spcPct val="100000"/>
              </a:lnSpc>
              <a:spcBef>
                <a:spcPts val="0"/>
              </a:spcBef>
              <a:spcAft>
                <a:spcPts val="0"/>
              </a:spcAft>
              <a:buSzPts val="1200"/>
              <a:buNone/>
              <a:defRPr sz="1200">
                <a:solidFill>
                  <a:srgbClr val="000000"/>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49" name="Shape 49"/>
        <p:cNvGrpSpPr/>
        <p:nvPr/>
      </p:nvGrpSpPr>
      <p:grpSpPr>
        <a:xfrm>
          <a:off x="0" y="0"/>
          <a:ext cx="0" cy="0"/>
          <a:chOff x="0" y="0"/>
          <a:chExt cx="0" cy="0"/>
        </a:xfrm>
      </p:grpSpPr>
      <p:sp>
        <p:nvSpPr>
          <p:cNvPr id="50" name="Google Shape;50;p7"/>
          <p:cNvSpPr txBox="1"/>
          <p:nvPr>
            <p:ph type="ctrTitle"/>
          </p:nvPr>
        </p:nvSpPr>
        <p:spPr>
          <a:xfrm>
            <a:off x="4491024" y="1442490"/>
            <a:ext cx="2387700" cy="4169400"/>
          </a:xfrm>
          <a:prstGeom prst="rect">
            <a:avLst/>
          </a:prstGeom>
        </p:spPr>
        <p:txBody>
          <a:bodyPr anchorCtr="0" anchor="b" bIns="112250" lIns="112250" spcFirstLastPara="1" rIns="112250" wrap="square" tIns="112250">
            <a:noAutofit/>
          </a:bodyPr>
          <a:lstStyle>
            <a:lvl1pPr lvl="0" rtl="0" algn="r">
              <a:spcBef>
                <a:spcPts val="0"/>
              </a:spcBef>
              <a:spcAft>
                <a:spcPts val="0"/>
              </a:spcAft>
              <a:buSzPts val="3400"/>
              <a:buNone/>
              <a:defRPr/>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51" name="Google Shape;51;p7"/>
          <p:cNvSpPr txBox="1"/>
          <p:nvPr>
            <p:ph idx="1" type="subTitle"/>
          </p:nvPr>
        </p:nvSpPr>
        <p:spPr>
          <a:xfrm>
            <a:off x="4434431" y="5530297"/>
            <a:ext cx="2444400" cy="3621900"/>
          </a:xfrm>
          <a:prstGeom prst="rect">
            <a:avLst/>
          </a:prstGeom>
        </p:spPr>
        <p:txBody>
          <a:bodyPr anchorCtr="0" anchor="t" bIns="112250" lIns="112250" spcFirstLastPara="1" rIns="112250" wrap="square" tIns="112250">
            <a:noAutofit/>
          </a:bodyPr>
          <a:lstStyle>
            <a:lvl1pPr lvl="0" rtl="0" algn="r">
              <a:lnSpc>
                <a:spcPct val="100000"/>
              </a:lnSpc>
              <a:spcBef>
                <a:spcPts val="0"/>
              </a:spcBef>
              <a:spcAft>
                <a:spcPts val="0"/>
              </a:spcAft>
              <a:buSzPts val="1500"/>
              <a:buNone/>
              <a:defRPr/>
            </a:lvl1pPr>
            <a:lvl2pPr lvl="1" rtl="0" algn="r">
              <a:lnSpc>
                <a:spcPct val="100000"/>
              </a:lnSpc>
              <a:spcBef>
                <a:spcPts val="0"/>
              </a:spcBef>
              <a:spcAft>
                <a:spcPts val="0"/>
              </a:spcAft>
              <a:buSzPts val="1500"/>
              <a:buNone/>
              <a:defRPr/>
            </a:lvl2pPr>
            <a:lvl3pPr lvl="2" rtl="0" algn="r">
              <a:lnSpc>
                <a:spcPct val="100000"/>
              </a:lnSpc>
              <a:spcBef>
                <a:spcPts val="0"/>
              </a:spcBef>
              <a:spcAft>
                <a:spcPts val="0"/>
              </a:spcAft>
              <a:buSzPts val="1500"/>
              <a:buNone/>
              <a:defRPr/>
            </a:lvl3pPr>
            <a:lvl4pPr lvl="3" rtl="0" algn="r">
              <a:lnSpc>
                <a:spcPct val="100000"/>
              </a:lnSpc>
              <a:spcBef>
                <a:spcPts val="0"/>
              </a:spcBef>
              <a:spcAft>
                <a:spcPts val="0"/>
              </a:spcAft>
              <a:buSzPts val="1500"/>
              <a:buNone/>
              <a:defRPr/>
            </a:lvl4pPr>
            <a:lvl5pPr lvl="4" rtl="0" algn="r">
              <a:lnSpc>
                <a:spcPct val="100000"/>
              </a:lnSpc>
              <a:spcBef>
                <a:spcPts val="0"/>
              </a:spcBef>
              <a:spcAft>
                <a:spcPts val="0"/>
              </a:spcAft>
              <a:buSzPts val="1500"/>
              <a:buNone/>
              <a:defRPr/>
            </a:lvl5pPr>
            <a:lvl6pPr lvl="5" rtl="0" algn="r">
              <a:lnSpc>
                <a:spcPct val="100000"/>
              </a:lnSpc>
              <a:spcBef>
                <a:spcPts val="0"/>
              </a:spcBef>
              <a:spcAft>
                <a:spcPts val="0"/>
              </a:spcAft>
              <a:buSzPts val="1500"/>
              <a:buNone/>
              <a:defRPr/>
            </a:lvl6pPr>
            <a:lvl7pPr lvl="6" rtl="0" algn="r">
              <a:lnSpc>
                <a:spcPct val="100000"/>
              </a:lnSpc>
              <a:spcBef>
                <a:spcPts val="0"/>
              </a:spcBef>
              <a:spcAft>
                <a:spcPts val="0"/>
              </a:spcAft>
              <a:buSzPts val="1500"/>
              <a:buNone/>
              <a:defRPr/>
            </a:lvl7pPr>
            <a:lvl8pPr lvl="7" rtl="0" algn="r">
              <a:lnSpc>
                <a:spcPct val="100000"/>
              </a:lnSpc>
              <a:spcBef>
                <a:spcPts val="0"/>
              </a:spcBef>
              <a:spcAft>
                <a:spcPts val="0"/>
              </a:spcAft>
              <a:buSzPts val="1500"/>
              <a:buNone/>
              <a:defRPr/>
            </a:lvl8pPr>
            <a:lvl9pPr lvl="8" rtl="0" algn="r">
              <a:lnSpc>
                <a:spcPct val="100000"/>
              </a:lnSpc>
              <a:spcBef>
                <a:spcPts val="0"/>
              </a:spcBef>
              <a:spcAft>
                <a:spcPts val="0"/>
              </a:spcAft>
              <a:buSzPts val="1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52" name="Shape 52"/>
        <p:cNvGrpSpPr/>
        <p:nvPr/>
      </p:nvGrpSpPr>
      <p:grpSpPr>
        <a:xfrm>
          <a:off x="0" y="0"/>
          <a:ext cx="0" cy="0"/>
          <a:chOff x="0" y="0"/>
          <a:chExt cx="0" cy="0"/>
        </a:xfrm>
      </p:grpSpPr>
      <p:sp>
        <p:nvSpPr>
          <p:cNvPr id="53" name="Google Shape;53;p8"/>
          <p:cNvSpPr txBox="1"/>
          <p:nvPr>
            <p:ph idx="1" type="subTitle"/>
          </p:nvPr>
        </p:nvSpPr>
        <p:spPr>
          <a:xfrm>
            <a:off x="756641" y="6862115"/>
            <a:ext cx="3274500" cy="1282500"/>
          </a:xfrm>
          <a:prstGeom prst="rect">
            <a:avLst/>
          </a:prstGeom>
        </p:spPr>
        <p:txBody>
          <a:bodyPr anchorCtr="0" anchor="t" bIns="112250" lIns="112250" spcFirstLastPara="1" rIns="112250" wrap="square" tIns="112250">
            <a:noAutofit/>
          </a:bodyPr>
          <a:lstStyle>
            <a:lvl1pPr lvl="0" rtl="0">
              <a:spcBef>
                <a:spcPts val="0"/>
              </a:spcBef>
              <a:spcAft>
                <a:spcPts val="0"/>
              </a:spcAft>
              <a:buNone/>
              <a:defRPr/>
            </a:lvl1pPr>
            <a:lvl2pPr lvl="1" rtl="0">
              <a:spcBef>
                <a:spcPts val="2000"/>
              </a:spcBef>
              <a:spcAft>
                <a:spcPts val="0"/>
              </a:spcAft>
              <a:buNone/>
              <a:defRPr/>
            </a:lvl2pPr>
            <a:lvl3pPr lvl="2" rtl="0">
              <a:spcBef>
                <a:spcPts val="2000"/>
              </a:spcBef>
              <a:spcAft>
                <a:spcPts val="0"/>
              </a:spcAft>
              <a:buNone/>
              <a:defRPr/>
            </a:lvl3pPr>
            <a:lvl4pPr lvl="3" rtl="0">
              <a:spcBef>
                <a:spcPts val="2000"/>
              </a:spcBef>
              <a:spcAft>
                <a:spcPts val="0"/>
              </a:spcAft>
              <a:buNone/>
              <a:defRPr/>
            </a:lvl4pPr>
            <a:lvl5pPr lvl="4" rtl="0">
              <a:spcBef>
                <a:spcPts val="2000"/>
              </a:spcBef>
              <a:spcAft>
                <a:spcPts val="0"/>
              </a:spcAft>
              <a:buNone/>
              <a:defRPr/>
            </a:lvl5pPr>
            <a:lvl6pPr lvl="5" rtl="0">
              <a:spcBef>
                <a:spcPts val="2000"/>
              </a:spcBef>
              <a:spcAft>
                <a:spcPts val="0"/>
              </a:spcAft>
              <a:buNone/>
              <a:defRPr/>
            </a:lvl6pPr>
            <a:lvl7pPr lvl="6" rtl="0">
              <a:spcBef>
                <a:spcPts val="2000"/>
              </a:spcBef>
              <a:spcAft>
                <a:spcPts val="0"/>
              </a:spcAft>
              <a:buNone/>
              <a:defRPr/>
            </a:lvl7pPr>
            <a:lvl8pPr lvl="7" rtl="0">
              <a:spcBef>
                <a:spcPts val="2000"/>
              </a:spcBef>
              <a:spcAft>
                <a:spcPts val="0"/>
              </a:spcAft>
              <a:buNone/>
              <a:defRPr/>
            </a:lvl8pPr>
            <a:lvl9pPr lvl="8" rtl="0">
              <a:spcBef>
                <a:spcPts val="2000"/>
              </a:spcBef>
              <a:spcAft>
                <a:spcPts val="2000"/>
              </a:spcAft>
              <a:buNone/>
              <a:defRPr/>
            </a:lvl9pPr>
          </a:lstStyle>
          <a:p/>
        </p:txBody>
      </p:sp>
      <p:sp>
        <p:nvSpPr>
          <p:cNvPr id="54" name="Google Shape;54;p8"/>
          <p:cNvSpPr txBox="1"/>
          <p:nvPr>
            <p:ph idx="2" type="subTitle"/>
          </p:nvPr>
        </p:nvSpPr>
        <p:spPr>
          <a:xfrm>
            <a:off x="756641" y="8128271"/>
            <a:ext cx="1505700" cy="432300"/>
          </a:xfrm>
          <a:prstGeom prst="rect">
            <a:avLst/>
          </a:prstGeom>
        </p:spPr>
        <p:txBody>
          <a:bodyPr anchorCtr="0" anchor="t" bIns="112250" lIns="112250" spcFirstLastPara="1" rIns="112250" wrap="square" tIns="112250">
            <a:noAutofit/>
          </a:bodyPr>
          <a:lstStyle>
            <a:lvl1pPr lvl="0" rtl="0">
              <a:spcBef>
                <a:spcPts val="0"/>
              </a:spcBef>
              <a:spcAft>
                <a:spcPts val="0"/>
              </a:spcAft>
              <a:buNone/>
              <a:defRPr b="1">
                <a:latin typeface="Livvic"/>
                <a:ea typeface="Livvic"/>
                <a:cs typeface="Livvic"/>
                <a:sym typeface="Livvic"/>
              </a:defRPr>
            </a:lvl1pPr>
            <a:lvl2pPr lvl="1" rtl="0">
              <a:spcBef>
                <a:spcPts val="2000"/>
              </a:spcBef>
              <a:spcAft>
                <a:spcPts val="0"/>
              </a:spcAft>
              <a:buNone/>
              <a:defRPr b="1">
                <a:latin typeface="Livvic"/>
                <a:ea typeface="Livvic"/>
                <a:cs typeface="Livvic"/>
                <a:sym typeface="Livvic"/>
              </a:defRPr>
            </a:lvl2pPr>
            <a:lvl3pPr lvl="2" rtl="0">
              <a:spcBef>
                <a:spcPts val="2000"/>
              </a:spcBef>
              <a:spcAft>
                <a:spcPts val="0"/>
              </a:spcAft>
              <a:buNone/>
              <a:defRPr b="1">
                <a:latin typeface="Livvic"/>
                <a:ea typeface="Livvic"/>
                <a:cs typeface="Livvic"/>
                <a:sym typeface="Livvic"/>
              </a:defRPr>
            </a:lvl3pPr>
            <a:lvl4pPr lvl="3" rtl="0">
              <a:spcBef>
                <a:spcPts val="2000"/>
              </a:spcBef>
              <a:spcAft>
                <a:spcPts val="0"/>
              </a:spcAft>
              <a:buNone/>
              <a:defRPr b="1">
                <a:latin typeface="Livvic"/>
                <a:ea typeface="Livvic"/>
                <a:cs typeface="Livvic"/>
                <a:sym typeface="Livvic"/>
              </a:defRPr>
            </a:lvl4pPr>
            <a:lvl5pPr lvl="4" rtl="0">
              <a:spcBef>
                <a:spcPts val="2000"/>
              </a:spcBef>
              <a:spcAft>
                <a:spcPts val="0"/>
              </a:spcAft>
              <a:buNone/>
              <a:defRPr b="1">
                <a:latin typeface="Livvic"/>
                <a:ea typeface="Livvic"/>
                <a:cs typeface="Livvic"/>
                <a:sym typeface="Livvic"/>
              </a:defRPr>
            </a:lvl5pPr>
            <a:lvl6pPr lvl="5" rtl="0">
              <a:spcBef>
                <a:spcPts val="2000"/>
              </a:spcBef>
              <a:spcAft>
                <a:spcPts val="0"/>
              </a:spcAft>
              <a:buNone/>
              <a:defRPr b="1">
                <a:latin typeface="Livvic"/>
                <a:ea typeface="Livvic"/>
                <a:cs typeface="Livvic"/>
                <a:sym typeface="Livvic"/>
              </a:defRPr>
            </a:lvl6pPr>
            <a:lvl7pPr lvl="6" rtl="0">
              <a:spcBef>
                <a:spcPts val="2000"/>
              </a:spcBef>
              <a:spcAft>
                <a:spcPts val="0"/>
              </a:spcAft>
              <a:buNone/>
              <a:defRPr b="1">
                <a:latin typeface="Livvic"/>
                <a:ea typeface="Livvic"/>
                <a:cs typeface="Livvic"/>
                <a:sym typeface="Livvic"/>
              </a:defRPr>
            </a:lvl7pPr>
            <a:lvl8pPr lvl="7" rtl="0">
              <a:spcBef>
                <a:spcPts val="2000"/>
              </a:spcBef>
              <a:spcAft>
                <a:spcPts val="0"/>
              </a:spcAft>
              <a:buNone/>
              <a:defRPr b="1">
                <a:latin typeface="Livvic"/>
                <a:ea typeface="Livvic"/>
                <a:cs typeface="Livvic"/>
                <a:sym typeface="Livvic"/>
              </a:defRPr>
            </a:lvl8pPr>
            <a:lvl9pPr lvl="8" rtl="0">
              <a:spcBef>
                <a:spcPts val="2000"/>
              </a:spcBef>
              <a:spcAft>
                <a:spcPts val="2000"/>
              </a:spcAft>
              <a:buNone/>
              <a:defRPr b="1">
                <a:latin typeface="Livvic"/>
                <a:ea typeface="Livvic"/>
                <a:cs typeface="Livvic"/>
                <a:sym typeface="Livv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55" name="Shape 55"/>
        <p:cNvGrpSpPr/>
        <p:nvPr/>
      </p:nvGrpSpPr>
      <p:grpSpPr>
        <a:xfrm>
          <a:off x="0" y="0"/>
          <a:ext cx="0" cy="0"/>
          <a:chOff x="0" y="0"/>
          <a:chExt cx="0" cy="0"/>
        </a:xfrm>
      </p:grpSpPr>
      <p:sp>
        <p:nvSpPr>
          <p:cNvPr id="56" name="Google Shape;56;p9"/>
          <p:cNvSpPr txBox="1"/>
          <p:nvPr>
            <p:ph idx="1" type="subTitle"/>
          </p:nvPr>
        </p:nvSpPr>
        <p:spPr>
          <a:xfrm>
            <a:off x="1750976" y="6861477"/>
            <a:ext cx="2440200" cy="599100"/>
          </a:xfrm>
          <a:prstGeom prst="rect">
            <a:avLst/>
          </a:prstGeom>
        </p:spPr>
        <p:txBody>
          <a:bodyPr anchorCtr="0" anchor="t" bIns="112250" lIns="112250" spcFirstLastPara="1" rIns="112250" wrap="square" tIns="112250">
            <a:noAutofit/>
          </a:bodyPr>
          <a:lstStyle>
            <a:lvl1pPr lvl="0" rtl="0">
              <a:spcBef>
                <a:spcPts val="0"/>
              </a:spcBef>
              <a:spcAft>
                <a:spcPts val="0"/>
              </a:spcAft>
              <a:buNone/>
              <a:defRPr sz="1200"/>
            </a:lvl1pPr>
            <a:lvl2pPr lvl="1" rtl="0">
              <a:spcBef>
                <a:spcPts val="2000"/>
              </a:spcBef>
              <a:spcAft>
                <a:spcPts val="0"/>
              </a:spcAft>
              <a:buNone/>
              <a:defRPr/>
            </a:lvl2pPr>
            <a:lvl3pPr lvl="2" rtl="0">
              <a:spcBef>
                <a:spcPts val="2000"/>
              </a:spcBef>
              <a:spcAft>
                <a:spcPts val="0"/>
              </a:spcAft>
              <a:buNone/>
              <a:defRPr/>
            </a:lvl3pPr>
            <a:lvl4pPr lvl="3" rtl="0">
              <a:spcBef>
                <a:spcPts val="2000"/>
              </a:spcBef>
              <a:spcAft>
                <a:spcPts val="0"/>
              </a:spcAft>
              <a:buNone/>
              <a:defRPr/>
            </a:lvl4pPr>
            <a:lvl5pPr lvl="4" rtl="0">
              <a:spcBef>
                <a:spcPts val="2000"/>
              </a:spcBef>
              <a:spcAft>
                <a:spcPts val="0"/>
              </a:spcAft>
              <a:buNone/>
              <a:defRPr/>
            </a:lvl5pPr>
            <a:lvl6pPr lvl="5" rtl="0">
              <a:spcBef>
                <a:spcPts val="2000"/>
              </a:spcBef>
              <a:spcAft>
                <a:spcPts val="0"/>
              </a:spcAft>
              <a:buNone/>
              <a:defRPr/>
            </a:lvl6pPr>
            <a:lvl7pPr lvl="6" rtl="0">
              <a:spcBef>
                <a:spcPts val="2000"/>
              </a:spcBef>
              <a:spcAft>
                <a:spcPts val="0"/>
              </a:spcAft>
              <a:buNone/>
              <a:defRPr/>
            </a:lvl7pPr>
            <a:lvl8pPr lvl="7" rtl="0">
              <a:spcBef>
                <a:spcPts val="2000"/>
              </a:spcBef>
              <a:spcAft>
                <a:spcPts val="0"/>
              </a:spcAft>
              <a:buNone/>
              <a:defRPr/>
            </a:lvl8pPr>
            <a:lvl9pPr lvl="8" rtl="0">
              <a:spcBef>
                <a:spcPts val="2000"/>
              </a:spcBef>
              <a:spcAft>
                <a:spcPts val="2000"/>
              </a:spcAft>
              <a:buNone/>
              <a:defRPr/>
            </a:lvl9pPr>
          </a:lstStyle>
          <a:p/>
        </p:txBody>
      </p:sp>
      <p:sp>
        <p:nvSpPr>
          <p:cNvPr id="57" name="Google Shape;57;p9"/>
          <p:cNvSpPr txBox="1"/>
          <p:nvPr>
            <p:ph type="ctrTitle"/>
          </p:nvPr>
        </p:nvSpPr>
        <p:spPr>
          <a:xfrm rot="-5400000">
            <a:off x="-2020996" y="4110688"/>
            <a:ext cx="5862300" cy="742200"/>
          </a:xfrm>
          <a:prstGeom prst="rect">
            <a:avLst/>
          </a:prstGeom>
        </p:spPr>
        <p:txBody>
          <a:bodyPr anchorCtr="0" anchor="b" bIns="112250" lIns="112250" spcFirstLastPara="1" rIns="112250" wrap="square" tIns="112250">
            <a:noAutofit/>
          </a:bodyPr>
          <a:lstStyle>
            <a:lvl1pPr lvl="0" rtl="0" algn="r">
              <a:spcBef>
                <a:spcPts val="0"/>
              </a:spcBef>
              <a:spcAft>
                <a:spcPts val="0"/>
              </a:spcAft>
              <a:buSzPts val="3400"/>
              <a:buNone/>
              <a:defRPr/>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58" name="Shape 58"/>
        <p:cNvGrpSpPr/>
        <p:nvPr/>
      </p:nvGrpSpPr>
      <p:grpSpPr>
        <a:xfrm>
          <a:off x="0" y="0"/>
          <a:ext cx="0" cy="0"/>
          <a:chOff x="0" y="0"/>
          <a:chExt cx="0" cy="0"/>
        </a:xfrm>
      </p:grpSpPr>
      <p:sp>
        <p:nvSpPr>
          <p:cNvPr id="59" name="Google Shape;59;p10"/>
          <p:cNvSpPr txBox="1"/>
          <p:nvPr>
            <p:ph idx="1" type="subTitle"/>
          </p:nvPr>
        </p:nvSpPr>
        <p:spPr>
          <a:xfrm flipH="1">
            <a:off x="3463797" y="6861477"/>
            <a:ext cx="2440200" cy="599100"/>
          </a:xfrm>
          <a:prstGeom prst="rect">
            <a:avLst/>
          </a:prstGeom>
        </p:spPr>
        <p:txBody>
          <a:bodyPr anchorCtr="0" anchor="t" bIns="112250" lIns="112250" spcFirstLastPara="1" rIns="112250" wrap="square" tIns="112250">
            <a:noAutofit/>
          </a:bodyPr>
          <a:lstStyle>
            <a:lvl1pPr lvl="0" rtl="0">
              <a:spcBef>
                <a:spcPts val="0"/>
              </a:spcBef>
              <a:spcAft>
                <a:spcPts val="0"/>
              </a:spcAft>
              <a:buNone/>
              <a:defRPr sz="1200"/>
            </a:lvl1pPr>
            <a:lvl2pPr lvl="1" rtl="0">
              <a:spcBef>
                <a:spcPts val="2000"/>
              </a:spcBef>
              <a:spcAft>
                <a:spcPts val="0"/>
              </a:spcAft>
              <a:buNone/>
              <a:defRPr/>
            </a:lvl2pPr>
            <a:lvl3pPr lvl="2" rtl="0">
              <a:spcBef>
                <a:spcPts val="2000"/>
              </a:spcBef>
              <a:spcAft>
                <a:spcPts val="0"/>
              </a:spcAft>
              <a:buNone/>
              <a:defRPr/>
            </a:lvl3pPr>
            <a:lvl4pPr lvl="3" rtl="0">
              <a:spcBef>
                <a:spcPts val="2000"/>
              </a:spcBef>
              <a:spcAft>
                <a:spcPts val="0"/>
              </a:spcAft>
              <a:buNone/>
              <a:defRPr/>
            </a:lvl4pPr>
            <a:lvl5pPr lvl="4" rtl="0">
              <a:spcBef>
                <a:spcPts val="2000"/>
              </a:spcBef>
              <a:spcAft>
                <a:spcPts val="0"/>
              </a:spcAft>
              <a:buNone/>
              <a:defRPr/>
            </a:lvl5pPr>
            <a:lvl6pPr lvl="5" rtl="0">
              <a:spcBef>
                <a:spcPts val="2000"/>
              </a:spcBef>
              <a:spcAft>
                <a:spcPts val="0"/>
              </a:spcAft>
              <a:buNone/>
              <a:defRPr/>
            </a:lvl6pPr>
            <a:lvl7pPr lvl="6" rtl="0">
              <a:spcBef>
                <a:spcPts val="2000"/>
              </a:spcBef>
              <a:spcAft>
                <a:spcPts val="0"/>
              </a:spcAft>
              <a:buNone/>
              <a:defRPr/>
            </a:lvl7pPr>
            <a:lvl8pPr lvl="7" rtl="0">
              <a:spcBef>
                <a:spcPts val="2000"/>
              </a:spcBef>
              <a:spcAft>
                <a:spcPts val="0"/>
              </a:spcAft>
              <a:buNone/>
              <a:defRPr/>
            </a:lvl8pPr>
            <a:lvl9pPr lvl="8" rtl="0">
              <a:spcBef>
                <a:spcPts val="2000"/>
              </a:spcBef>
              <a:spcAft>
                <a:spcPts val="2000"/>
              </a:spcAft>
              <a:buNone/>
              <a:defRPr/>
            </a:lvl9pPr>
          </a:lstStyle>
          <a:p/>
        </p:txBody>
      </p:sp>
      <p:sp>
        <p:nvSpPr>
          <p:cNvPr id="60" name="Google Shape;60;p10"/>
          <p:cNvSpPr txBox="1"/>
          <p:nvPr>
            <p:ph type="ctrTitle"/>
          </p:nvPr>
        </p:nvSpPr>
        <p:spPr>
          <a:xfrm rot="5400000">
            <a:off x="3729781" y="4097510"/>
            <a:ext cx="5862300" cy="742200"/>
          </a:xfrm>
          <a:prstGeom prst="rect">
            <a:avLst/>
          </a:prstGeom>
        </p:spPr>
        <p:txBody>
          <a:bodyPr anchorCtr="0" anchor="b" bIns="112250" lIns="112250" spcFirstLastPara="1" rIns="112250" wrap="square" tIns="112250">
            <a:noAutofit/>
          </a:bodyPr>
          <a:lstStyle>
            <a:lvl1pPr lvl="0" rtl="0">
              <a:spcBef>
                <a:spcPts val="0"/>
              </a:spcBef>
              <a:spcAft>
                <a:spcPts val="0"/>
              </a:spcAft>
              <a:buSzPts val="3400"/>
              <a:buNone/>
              <a:defRPr/>
            </a:lvl1pPr>
            <a:lvl2pPr lvl="1" rtl="0">
              <a:spcBef>
                <a:spcPts val="0"/>
              </a:spcBef>
              <a:spcAft>
                <a:spcPts val="0"/>
              </a:spcAft>
              <a:buClr>
                <a:srgbClr val="000000"/>
              </a:buClr>
              <a:buSzPts val="2000"/>
              <a:buNone/>
              <a:defRPr sz="2000">
                <a:solidFill>
                  <a:srgbClr val="000000"/>
                </a:solidFill>
              </a:defRPr>
            </a:lvl2pPr>
            <a:lvl3pPr lvl="2" rtl="0">
              <a:spcBef>
                <a:spcPts val="0"/>
              </a:spcBef>
              <a:spcAft>
                <a:spcPts val="0"/>
              </a:spcAft>
              <a:buClr>
                <a:srgbClr val="000000"/>
              </a:buClr>
              <a:buSzPts val="2000"/>
              <a:buNone/>
              <a:defRPr sz="2000">
                <a:solidFill>
                  <a:srgbClr val="000000"/>
                </a:solidFill>
              </a:defRPr>
            </a:lvl3pPr>
            <a:lvl4pPr lvl="3" rtl="0">
              <a:spcBef>
                <a:spcPts val="0"/>
              </a:spcBef>
              <a:spcAft>
                <a:spcPts val="0"/>
              </a:spcAft>
              <a:buClr>
                <a:srgbClr val="000000"/>
              </a:buClr>
              <a:buSzPts val="2000"/>
              <a:buNone/>
              <a:defRPr sz="2000">
                <a:solidFill>
                  <a:srgbClr val="000000"/>
                </a:solidFill>
              </a:defRPr>
            </a:lvl4pPr>
            <a:lvl5pPr lvl="4" rtl="0">
              <a:spcBef>
                <a:spcPts val="0"/>
              </a:spcBef>
              <a:spcAft>
                <a:spcPts val="0"/>
              </a:spcAft>
              <a:buClr>
                <a:srgbClr val="000000"/>
              </a:buClr>
              <a:buSzPts val="2000"/>
              <a:buNone/>
              <a:defRPr sz="2000">
                <a:solidFill>
                  <a:srgbClr val="000000"/>
                </a:solidFill>
              </a:defRPr>
            </a:lvl5pPr>
            <a:lvl6pPr lvl="5" rtl="0">
              <a:spcBef>
                <a:spcPts val="0"/>
              </a:spcBef>
              <a:spcAft>
                <a:spcPts val="0"/>
              </a:spcAft>
              <a:buClr>
                <a:srgbClr val="000000"/>
              </a:buClr>
              <a:buSzPts val="2000"/>
              <a:buNone/>
              <a:defRPr sz="2000">
                <a:solidFill>
                  <a:srgbClr val="000000"/>
                </a:solidFill>
              </a:defRPr>
            </a:lvl6pPr>
            <a:lvl7pPr lvl="6" rtl="0">
              <a:spcBef>
                <a:spcPts val="0"/>
              </a:spcBef>
              <a:spcAft>
                <a:spcPts val="0"/>
              </a:spcAft>
              <a:buClr>
                <a:srgbClr val="000000"/>
              </a:buClr>
              <a:buSzPts val="2000"/>
              <a:buNone/>
              <a:defRPr sz="2000">
                <a:solidFill>
                  <a:srgbClr val="000000"/>
                </a:solidFill>
              </a:defRPr>
            </a:lvl7pPr>
            <a:lvl8pPr lvl="7" rtl="0">
              <a:spcBef>
                <a:spcPts val="0"/>
              </a:spcBef>
              <a:spcAft>
                <a:spcPts val="0"/>
              </a:spcAft>
              <a:buClr>
                <a:srgbClr val="000000"/>
              </a:buClr>
              <a:buSzPts val="2000"/>
              <a:buNone/>
              <a:defRPr sz="2000">
                <a:solidFill>
                  <a:srgbClr val="000000"/>
                </a:solidFill>
              </a:defRPr>
            </a:lvl8pPr>
            <a:lvl9pPr lvl="8" rtl="0">
              <a:spcBef>
                <a:spcPts val="0"/>
              </a:spcBef>
              <a:spcAft>
                <a:spcPts val="0"/>
              </a:spcAft>
              <a:buClr>
                <a:srgbClr val="000000"/>
              </a:buClr>
              <a:buSzPts val="2000"/>
              <a:buNone/>
              <a:defRPr sz="2000">
                <a:solidFill>
                  <a:srgbClr val="00000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03288"/>
            <a:ext cx="7044600" cy="1162500"/>
          </a:xfrm>
          <a:prstGeom prst="rect">
            <a:avLst/>
          </a:prstGeom>
          <a:noFill/>
          <a:ln>
            <a:noFill/>
          </a:ln>
        </p:spPr>
        <p:txBody>
          <a:bodyPr anchorCtr="0" anchor="t" bIns="112250" lIns="112250" spcFirstLastPara="1" rIns="112250" wrap="square" tIns="112250">
            <a:noAutofit/>
          </a:bodyPr>
          <a:lstStyle>
            <a:lvl1pPr lvl="0"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1pPr>
            <a:lvl2pPr lvl="1"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2pPr>
            <a:lvl3pPr lvl="2"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3pPr>
            <a:lvl4pPr lvl="3"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4pPr>
            <a:lvl5pPr lvl="4"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5pPr>
            <a:lvl6pPr lvl="5"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6pPr>
            <a:lvl7pPr lvl="6"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7pPr>
            <a:lvl8pPr lvl="7"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8pPr>
            <a:lvl9pPr lvl="8" rtl="0">
              <a:spcBef>
                <a:spcPts val="0"/>
              </a:spcBef>
              <a:spcAft>
                <a:spcPts val="0"/>
              </a:spcAft>
              <a:buClr>
                <a:schemeClr val="dk1"/>
              </a:buClr>
              <a:buSzPts val="3400"/>
              <a:buFont typeface="Livvic"/>
              <a:buNone/>
              <a:defRPr b="1" sz="3400">
                <a:solidFill>
                  <a:schemeClr val="dk1"/>
                </a:solidFill>
                <a:latin typeface="Livvic"/>
                <a:ea typeface="Livvic"/>
                <a:cs typeface="Livvic"/>
                <a:sym typeface="Livvic"/>
              </a:defRPr>
            </a:lvl9pPr>
          </a:lstStyle>
          <a:p/>
        </p:txBody>
      </p:sp>
      <p:sp>
        <p:nvSpPr>
          <p:cNvPr id="7" name="Google Shape;7;p1"/>
          <p:cNvSpPr txBox="1"/>
          <p:nvPr>
            <p:ph idx="1" type="body"/>
          </p:nvPr>
        </p:nvSpPr>
        <p:spPr>
          <a:xfrm>
            <a:off x="257705" y="2339232"/>
            <a:ext cx="7044600" cy="6934500"/>
          </a:xfrm>
          <a:prstGeom prst="rect">
            <a:avLst/>
          </a:prstGeom>
          <a:noFill/>
          <a:ln>
            <a:noFill/>
          </a:ln>
        </p:spPr>
        <p:txBody>
          <a:bodyPr anchorCtr="0" anchor="t" bIns="112250" lIns="112250" spcFirstLastPara="1" rIns="112250" wrap="square" tIns="112250">
            <a:noAutofit/>
          </a:bodyPr>
          <a:lstStyle>
            <a:lvl1pPr indent="-323850" lvl="0" marL="457200" rtl="0">
              <a:lnSpc>
                <a:spcPct val="115000"/>
              </a:lnSpc>
              <a:spcBef>
                <a:spcPts val="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1pPr>
            <a:lvl2pPr indent="-323850" lvl="1" marL="914400" rtl="0">
              <a:lnSpc>
                <a:spcPct val="115000"/>
              </a:lnSpc>
              <a:spcBef>
                <a:spcPts val="200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2pPr>
            <a:lvl3pPr indent="-323850" lvl="2" marL="1371600" rtl="0">
              <a:lnSpc>
                <a:spcPct val="115000"/>
              </a:lnSpc>
              <a:spcBef>
                <a:spcPts val="200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3pPr>
            <a:lvl4pPr indent="-323850" lvl="3" marL="1828800" rtl="0">
              <a:lnSpc>
                <a:spcPct val="115000"/>
              </a:lnSpc>
              <a:spcBef>
                <a:spcPts val="200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4pPr>
            <a:lvl5pPr indent="-323850" lvl="4" marL="2286000" rtl="0">
              <a:lnSpc>
                <a:spcPct val="115000"/>
              </a:lnSpc>
              <a:spcBef>
                <a:spcPts val="200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5pPr>
            <a:lvl6pPr indent="-323850" lvl="5" marL="2743200" rtl="0">
              <a:lnSpc>
                <a:spcPct val="115000"/>
              </a:lnSpc>
              <a:spcBef>
                <a:spcPts val="200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6pPr>
            <a:lvl7pPr indent="-323850" lvl="6" marL="3200400" rtl="0">
              <a:lnSpc>
                <a:spcPct val="115000"/>
              </a:lnSpc>
              <a:spcBef>
                <a:spcPts val="200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7pPr>
            <a:lvl8pPr indent="-323850" lvl="7" marL="3657600" rtl="0">
              <a:lnSpc>
                <a:spcPct val="115000"/>
              </a:lnSpc>
              <a:spcBef>
                <a:spcPts val="2000"/>
              </a:spcBef>
              <a:spcAft>
                <a:spcPts val="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8pPr>
            <a:lvl9pPr indent="-323850" lvl="8" marL="4114800" rtl="0">
              <a:lnSpc>
                <a:spcPct val="115000"/>
              </a:lnSpc>
              <a:spcBef>
                <a:spcPts val="2000"/>
              </a:spcBef>
              <a:spcAft>
                <a:spcPts val="2000"/>
              </a:spcAft>
              <a:buClr>
                <a:schemeClr val="dk1"/>
              </a:buClr>
              <a:buSzPts val="1500"/>
              <a:buFont typeface="Catamaran Light"/>
              <a:buChar char="■"/>
              <a:defRPr sz="1500">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3.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2.png"/><Relationship Id="rId6" Type="http://schemas.openxmlformats.org/officeDocument/2006/relationships/image" Target="../media/image31.png"/><Relationship Id="rId7"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1.jpg"/><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12744" l="27347" r="29713" t="22660"/>
          <a:stretch/>
        </p:blipFill>
        <p:spPr>
          <a:xfrm>
            <a:off x="12225" y="4575550"/>
            <a:ext cx="7141175" cy="4897775"/>
          </a:xfrm>
          <a:prstGeom prst="rect">
            <a:avLst/>
          </a:prstGeom>
          <a:noFill/>
          <a:ln>
            <a:noFill/>
          </a:ln>
        </p:spPr>
      </p:pic>
      <p:sp>
        <p:nvSpPr>
          <p:cNvPr id="120" name="Google Shape;120;p22"/>
          <p:cNvSpPr/>
          <p:nvPr/>
        </p:nvSpPr>
        <p:spPr>
          <a:xfrm rot="10800000">
            <a:off x="-32175" y="-50"/>
            <a:ext cx="7604400" cy="4575600"/>
          </a:xfrm>
          <a:prstGeom prst="rect">
            <a:avLst/>
          </a:prstGeom>
          <a:solidFill>
            <a:schemeClr val="accent1">
              <a:alpha val="86160"/>
            </a:schemeClr>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121" name="Google Shape;121;p22"/>
          <p:cNvSpPr txBox="1"/>
          <p:nvPr>
            <p:ph idx="1" type="subTitle"/>
          </p:nvPr>
        </p:nvSpPr>
        <p:spPr>
          <a:xfrm>
            <a:off x="5573991" y="8791378"/>
            <a:ext cx="1986000" cy="1455300"/>
          </a:xfrm>
          <a:prstGeom prst="rect">
            <a:avLst/>
          </a:prstGeom>
        </p:spPr>
        <p:txBody>
          <a:bodyPr anchorCtr="0" anchor="b" bIns="112250" lIns="112250" spcFirstLastPara="1" rIns="112250" wrap="square" tIns="112250">
            <a:noAutofit/>
          </a:bodyPr>
          <a:lstStyle/>
          <a:p>
            <a:pPr indent="0" lvl="0" marL="0" rtl="0" algn="l">
              <a:spcBef>
                <a:spcPts val="0"/>
              </a:spcBef>
              <a:spcAft>
                <a:spcPts val="0"/>
              </a:spcAft>
              <a:buNone/>
            </a:pPr>
            <a:r>
              <a:rPr lang="en"/>
              <a:t>KIRTAN PATEL</a:t>
            </a:r>
            <a:endParaRPr/>
          </a:p>
          <a:p>
            <a:pPr indent="0" lvl="0" marL="0" rtl="0" algn="l">
              <a:spcBef>
                <a:spcPts val="0"/>
              </a:spcBef>
              <a:spcAft>
                <a:spcPts val="0"/>
              </a:spcAft>
              <a:buNone/>
            </a:pPr>
            <a:r>
              <a:rPr lang="en"/>
              <a:t>KAHAN LAKHANI</a:t>
            </a:r>
            <a:endParaRPr/>
          </a:p>
          <a:p>
            <a:pPr indent="0" lvl="0" marL="0" rtl="0" algn="l">
              <a:spcBef>
                <a:spcPts val="0"/>
              </a:spcBef>
              <a:spcAft>
                <a:spcPts val="0"/>
              </a:spcAft>
              <a:buNone/>
            </a:pPr>
            <a:r>
              <a:rPr lang="en"/>
              <a:t>NISHARG MANVAR</a:t>
            </a:r>
            <a:endParaRPr/>
          </a:p>
          <a:p>
            <a:pPr indent="0" lvl="0" marL="0" rtl="0" algn="l">
              <a:spcBef>
                <a:spcPts val="0"/>
              </a:spcBef>
              <a:spcAft>
                <a:spcPts val="0"/>
              </a:spcAft>
              <a:buNone/>
            </a:pPr>
            <a:r>
              <a:rPr lang="en"/>
              <a:t>HARISH R</a:t>
            </a:r>
            <a:endParaRPr/>
          </a:p>
          <a:p>
            <a:pPr indent="0" lvl="0" marL="0" rtl="0" algn="l">
              <a:spcBef>
                <a:spcPts val="0"/>
              </a:spcBef>
              <a:spcAft>
                <a:spcPts val="0"/>
              </a:spcAft>
              <a:buNone/>
            </a:pPr>
            <a:r>
              <a:rPr lang="en"/>
              <a:t>DHRUV MAROO</a:t>
            </a:r>
            <a:endParaRPr/>
          </a:p>
        </p:txBody>
      </p:sp>
      <p:sp>
        <p:nvSpPr>
          <p:cNvPr id="122" name="Google Shape;122;p22"/>
          <p:cNvSpPr txBox="1"/>
          <p:nvPr>
            <p:ph type="ctrTitle"/>
          </p:nvPr>
        </p:nvSpPr>
        <p:spPr>
          <a:xfrm>
            <a:off x="197900" y="2503100"/>
            <a:ext cx="6955500" cy="1772400"/>
          </a:xfrm>
          <a:prstGeom prst="rect">
            <a:avLst/>
          </a:prstGeom>
        </p:spPr>
        <p:txBody>
          <a:bodyPr anchorCtr="0" anchor="b" bIns="112250" lIns="112250" spcFirstLastPara="1" rIns="112250" wrap="square" tIns="112250">
            <a:noAutofit/>
          </a:bodyPr>
          <a:lstStyle/>
          <a:p>
            <a:pPr indent="0" lvl="0" marL="0" rtl="0" algn="l">
              <a:spcBef>
                <a:spcPts val="0"/>
              </a:spcBef>
              <a:spcAft>
                <a:spcPts val="0"/>
              </a:spcAft>
              <a:buNone/>
            </a:pPr>
            <a:r>
              <a:rPr lang="en" sz="3000">
                <a:solidFill>
                  <a:schemeClr val="lt1"/>
                </a:solidFill>
              </a:rPr>
              <a:t>TEAM</a:t>
            </a:r>
            <a:endParaRPr sz="3000">
              <a:solidFill>
                <a:schemeClr val="lt1"/>
              </a:solidFill>
            </a:endParaRPr>
          </a:p>
          <a:p>
            <a:pPr indent="0" lvl="0" marL="0" rtl="0" algn="l">
              <a:spcBef>
                <a:spcPts val="0"/>
              </a:spcBef>
              <a:spcAft>
                <a:spcPts val="0"/>
              </a:spcAft>
              <a:buNone/>
            </a:pPr>
            <a:r>
              <a:rPr lang="en" sz="3400">
                <a:solidFill>
                  <a:schemeClr val="lt1"/>
                </a:solidFill>
              </a:rPr>
              <a:t>TECHKNIGHT’S ALLIANCE</a:t>
            </a:r>
            <a:endParaRPr sz="3400">
              <a:solidFill>
                <a:schemeClr val="lt1"/>
              </a:solidFill>
            </a:endParaRPr>
          </a:p>
          <a:p>
            <a:pPr indent="0" lvl="0" marL="0" rtl="0" algn="l">
              <a:spcBef>
                <a:spcPts val="0"/>
              </a:spcBef>
              <a:spcAft>
                <a:spcPts val="0"/>
              </a:spcAft>
              <a:buNone/>
            </a:pPr>
            <a:r>
              <a:rPr lang="en" sz="2700">
                <a:solidFill>
                  <a:schemeClr val="lt1"/>
                </a:solidFill>
              </a:rPr>
              <a:t>IIT MADRAS</a:t>
            </a:r>
            <a:endParaRPr sz="2700">
              <a:solidFill>
                <a:schemeClr val="lt1"/>
              </a:solidFill>
            </a:endParaRPr>
          </a:p>
        </p:txBody>
      </p:sp>
      <p:sp>
        <p:nvSpPr>
          <p:cNvPr id="123" name="Google Shape;123;p22"/>
          <p:cNvSpPr/>
          <p:nvPr/>
        </p:nvSpPr>
        <p:spPr>
          <a:xfrm flipH="1">
            <a:off x="-32175" y="10246675"/>
            <a:ext cx="7604400" cy="1932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124" name="Google Shape;124;p22"/>
          <p:cNvSpPr txBox="1"/>
          <p:nvPr/>
        </p:nvSpPr>
        <p:spPr>
          <a:xfrm>
            <a:off x="197900" y="521325"/>
            <a:ext cx="4330200" cy="1252500"/>
          </a:xfrm>
          <a:prstGeom prst="rect">
            <a:avLst/>
          </a:prstGeom>
          <a:noFill/>
          <a:ln>
            <a:noFill/>
          </a:ln>
        </p:spPr>
        <p:txBody>
          <a:bodyPr anchorCtr="0" anchor="t" bIns="112250" lIns="112250" spcFirstLastPara="1" rIns="112250" wrap="square" tIns="112250">
            <a:spAutoFit/>
          </a:bodyPr>
          <a:lstStyle/>
          <a:p>
            <a:pPr indent="0" lvl="0" marL="0" rtl="0" algn="l">
              <a:lnSpc>
                <a:spcPct val="115000"/>
              </a:lnSpc>
              <a:spcBef>
                <a:spcPts val="1500"/>
              </a:spcBef>
              <a:spcAft>
                <a:spcPts val="1500"/>
              </a:spcAft>
              <a:buNone/>
            </a:pPr>
            <a:r>
              <a:rPr lang="en" sz="3100">
                <a:solidFill>
                  <a:srgbClr val="FFFFFF"/>
                </a:solidFill>
                <a:latin typeface="Livvic"/>
                <a:ea typeface="Livvic"/>
                <a:cs typeface="Livvic"/>
                <a:sym typeface="Livvic"/>
              </a:rPr>
              <a:t>Multi-agent Coverage Planning System</a:t>
            </a:r>
            <a:endParaRPr sz="3100">
              <a:solidFill>
                <a:srgbClr val="FFFFFF"/>
              </a:solidFill>
              <a:latin typeface="Livvic"/>
              <a:ea typeface="Livvic"/>
              <a:cs typeface="Livvic"/>
              <a:sym typeface="Livv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ctrTitle"/>
          </p:nvPr>
        </p:nvSpPr>
        <p:spPr>
          <a:xfrm>
            <a:off x="247045" y="217091"/>
            <a:ext cx="7065900" cy="403200"/>
          </a:xfrm>
          <a:prstGeom prst="rect">
            <a:avLst/>
          </a:prstGeom>
        </p:spPr>
        <p:txBody>
          <a:bodyPr anchorCtr="0" anchor="t" bIns="112250" lIns="112250" spcFirstLastPara="1" rIns="112250" wrap="square" tIns="112250">
            <a:noAutofit/>
          </a:bodyPr>
          <a:lstStyle/>
          <a:p>
            <a:pPr indent="0" lvl="0" marL="0" rtl="0" algn="ctr">
              <a:lnSpc>
                <a:spcPct val="115000"/>
              </a:lnSpc>
              <a:spcBef>
                <a:spcPts val="1200"/>
              </a:spcBef>
              <a:spcAft>
                <a:spcPts val="0"/>
              </a:spcAft>
              <a:buNone/>
            </a:pPr>
            <a:r>
              <a:rPr b="0" lang="en" sz="2000">
                <a:solidFill>
                  <a:srgbClr val="000000"/>
                </a:solidFill>
                <a:latin typeface="Arial"/>
                <a:ea typeface="Arial"/>
                <a:cs typeface="Arial"/>
                <a:sym typeface="Arial"/>
              </a:rPr>
              <a:t>DARP Algorithm Analysis</a:t>
            </a:r>
            <a:endParaRPr sz="2000">
              <a:solidFill>
                <a:srgbClr val="000000"/>
              </a:solidFill>
              <a:latin typeface="Arial"/>
              <a:ea typeface="Arial"/>
              <a:cs typeface="Arial"/>
              <a:sym typeface="Arial"/>
            </a:endParaRPr>
          </a:p>
          <a:p>
            <a:pPr indent="0" lvl="0" marL="0" rtl="0" algn="l">
              <a:spcBef>
                <a:spcPts val="1200"/>
              </a:spcBef>
              <a:spcAft>
                <a:spcPts val="0"/>
              </a:spcAft>
              <a:buNone/>
            </a:pPr>
            <a:r>
              <a:t/>
            </a:r>
            <a:endParaRPr sz="2000"/>
          </a:p>
        </p:txBody>
      </p:sp>
      <p:sp>
        <p:nvSpPr>
          <p:cNvPr id="216" name="Google Shape;216;p31"/>
          <p:cNvSpPr txBox="1"/>
          <p:nvPr>
            <p:ph type="ctrTitle"/>
          </p:nvPr>
        </p:nvSpPr>
        <p:spPr>
          <a:xfrm>
            <a:off x="346320" y="689316"/>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1200"/>
              </a:spcBef>
              <a:spcAft>
                <a:spcPts val="0"/>
              </a:spcAft>
              <a:buNone/>
            </a:pPr>
            <a:r>
              <a:rPr lang="en" sz="2000">
                <a:solidFill>
                  <a:srgbClr val="000000"/>
                </a:solidFill>
                <a:latin typeface="Arial"/>
                <a:ea typeface="Arial"/>
                <a:cs typeface="Arial"/>
                <a:sym typeface="Arial"/>
              </a:rPr>
              <a:t>OBJECTIVE:</a:t>
            </a:r>
            <a:endParaRPr sz="20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217" name="Google Shape;217;p31"/>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218" name="Google Shape;218;p31"/>
          <p:cNvSpPr txBox="1"/>
          <p:nvPr/>
        </p:nvSpPr>
        <p:spPr>
          <a:xfrm>
            <a:off x="389575" y="1298438"/>
            <a:ext cx="6845100" cy="52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The most fundamental problem in path planning is determining the path each robot would take to optimise time as well as avoid obstacles. Of course, this can even be achieved by a single robot moving randomly in the space after a (probably) long period of time. However, the limited battery capabilities of autonomous robots, in addition to the constantly increased areas that need to be covered/monitored, have motivated the deployment of several autonomous devices with advanced path planning mechanisms.</a:t>
            </a:r>
            <a:endParaRPr sz="12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200"/>
              <a:t>So our objective is to: </a:t>
            </a:r>
            <a:r>
              <a:rPr lang="en" sz="1200" u="sng"/>
              <a:t>Design robot paths that completely cover this area of interest in the minimum possible time called coverage path planning problem (CPP).</a:t>
            </a:r>
            <a:endParaRPr sz="1200" u="sng"/>
          </a:p>
          <a:p>
            <a:pPr indent="0" lvl="0" marL="0" rtl="0" algn="l">
              <a:lnSpc>
                <a:spcPct val="115000"/>
              </a:lnSpc>
              <a:spcBef>
                <a:spcPts val="1200"/>
              </a:spcBef>
              <a:spcAft>
                <a:spcPts val="0"/>
              </a:spcAft>
              <a:buNone/>
            </a:pPr>
            <a:r>
              <a:rPr lang="en" sz="1700">
                <a:latin typeface="Roboto"/>
                <a:ea typeface="Roboto"/>
                <a:cs typeface="Roboto"/>
                <a:sym typeface="Roboto"/>
              </a:rPr>
              <a:t> </a:t>
            </a:r>
            <a:endParaRPr sz="1700">
              <a:latin typeface="Roboto"/>
              <a:ea typeface="Roboto"/>
              <a:cs typeface="Roboto"/>
              <a:sym typeface="Roboto"/>
            </a:endParaRPr>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t/>
            </a:r>
            <a:endParaRPr sz="1700">
              <a:latin typeface="Roboto"/>
              <a:ea typeface="Roboto"/>
              <a:cs typeface="Roboto"/>
              <a:sym typeface="Roboto"/>
            </a:endParaRPr>
          </a:p>
          <a:p>
            <a:pPr indent="0" lvl="0" marL="0" rtl="0" algn="l">
              <a:lnSpc>
                <a:spcPct val="115000"/>
              </a:lnSpc>
              <a:spcBef>
                <a:spcPts val="2400"/>
              </a:spcBef>
              <a:spcAft>
                <a:spcPts val="0"/>
              </a:spcAft>
              <a:buNone/>
            </a:pPr>
            <a:r>
              <a:t/>
            </a:r>
            <a:endParaRPr b="1" sz="2300"/>
          </a:p>
          <a:p>
            <a:pPr indent="0" lvl="0" marL="0" rtl="0" algn="l">
              <a:spcBef>
                <a:spcPts val="600"/>
              </a:spcBef>
              <a:spcAft>
                <a:spcPts val="0"/>
              </a:spcAft>
              <a:buNone/>
            </a:pPr>
            <a:r>
              <a:t/>
            </a:r>
            <a:endParaRPr sz="1800">
              <a:latin typeface="Livvic"/>
              <a:ea typeface="Livvic"/>
              <a:cs typeface="Livvic"/>
              <a:sym typeface="Livvic"/>
            </a:endParaRPr>
          </a:p>
        </p:txBody>
      </p:sp>
      <p:pic>
        <p:nvPicPr>
          <p:cNvPr id="219" name="Google Shape;219;p31"/>
          <p:cNvPicPr preferRelativeResize="0"/>
          <p:nvPr/>
        </p:nvPicPr>
        <p:blipFill rotWithShape="1">
          <a:blip r:embed="rId3">
            <a:alphaModFix/>
          </a:blip>
          <a:srcRect b="0" l="0" r="50772" t="0"/>
          <a:stretch/>
        </p:blipFill>
        <p:spPr>
          <a:xfrm>
            <a:off x="389575" y="3871928"/>
            <a:ext cx="3353105" cy="1934771"/>
          </a:xfrm>
          <a:prstGeom prst="rect">
            <a:avLst/>
          </a:prstGeom>
          <a:noFill/>
          <a:ln>
            <a:noFill/>
          </a:ln>
        </p:spPr>
      </p:pic>
      <p:pic>
        <p:nvPicPr>
          <p:cNvPr id="220" name="Google Shape;220;p31"/>
          <p:cNvPicPr preferRelativeResize="0"/>
          <p:nvPr/>
        </p:nvPicPr>
        <p:blipFill rotWithShape="1">
          <a:blip r:embed="rId3">
            <a:alphaModFix/>
          </a:blip>
          <a:srcRect b="0" l="50772" r="0" t="0"/>
          <a:stretch/>
        </p:blipFill>
        <p:spPr>
          <a:xfrm>
            <a:off x="3757796" y="3871924"/>
            <a:ext cx="2967728" cy="1712403"/>
          </a:xfrm>
          <a:prstGeom prst="rect">
            <a:avLst/>
          </a:prstGeom>
          <a:noFill/>
          <a:ln>
            <a:noFill/>
          </a:ln>
        </p:spPr>
      </p:pic>
      <p:sp>
        <p:nvSpPr>
          <p:cNvPr id="221" name="Google Shape;221;p31"/>
          <p:cNvSpPr txBox="1"/>
          <p:nvPr>
            <p:ph type="ctrTitle"/>
          </p:nvPr>
        </p:nvSpPr>
        <p:spPr>
          <a:xfrm>
            <a:off x="389570" y="5500591"/>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1200"/>
              </a:spcBef>
              <a:spcAft>
                <a:spcPts val="0"/>
              </a:spcAft>
              <a:buNone/>
            </a:pPr>
            <a:r>
              <a:rPr lang="en" sz="2000">
                <a:solidFill>
                  <a:srgbClr val="000000"/>
                </a:solidFill>
                <a:latin typeface="Arial"/>
                <a:ea typeface="Arial"/>
                <a:cs typeface="Arial"/>
                <a:sym typeface="Arial"/>
              </a:rPr>
              <a:t>BASIC BUILDING BLOCKS</a:t>
            </a:r>
            <a:r>
              <a:rPr lang="en" sz="2300">
                <a:solidFill>
                  <a:srgbClr val="000000"/>
                </a:solidFill>
                <a:latin typeface="Arial"/>
                <a:ea typeface="Arial"/>
                <a:cs typeface="Arial"/>
                <a:sym typeface="Arial"/>
              </a:rPr>
              <a:t>:</a:t>
            </a:r>
            <a:endParaRPr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222" name="Google Shape;222;p31"/>
          <p:cNvSpPr txBox="1"/>
          <p:nvPr/>
        </p:nvSpPr>
        <p:spPr>
          <a:xfrm>
            <a:off x="389575" y="6236525"/>
            <a:ext cx="6845100" cy="677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Firstly we need to represent our area of interest into small blocks. Therefore, one of the most common areas representation techniques is to separate the field into identical cells (e.g. in the size of the robot), such that the coverage of each cell can be easily achieved. Apparently, for any arbitrarily shaped area, the union of the cells only approximates the target region. Thus this technique, which is also adopted in our approach, is termed </a:t>
            </a:r>
            <a:r>
              <a:rPr b="1" lang="en" sz="1200"/>
              <a:t>cellular decomposition</a:t>
            </a:r>
            <a:r>
              <a:rPr lang="en" sz="1200"/>
              <a:t>.</a:t>
            </a:r>
            <a:endParaRPr sz="12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200"/>
              <a:t>Now, let us assume we have only one robot to cover the whole area, and we need to find the optimal path for that one robot for the already given map. This is a relatively simple problem, i.e. “single robot coverage planning problem (inside an already known terrain)”. There are, of course, multiple methods to solve this problem. However, one of the dominant approaches is the </a:t>
            </a:r>
            <a:r>
              <a:rPr b="1" lang="en" sz="1200"/>
              <a:t>spanning tree coverage (STC)</a:t>
            </a:r>
            <a:r>
              <a:rPr lang="en" sz="1200"/>
              <a:t> algorithm, which is able to guarantee an optimal covering path in linear time. The term </a:t>
            </a:r>
            <a:r>
              <a:rPr i="1" lang="en" sz="1200"/>
              <a:t>optimal</a:t>
            </a:r>
            <a:r>
              <a:rPr lang="en" sz="1200"/>
              <a:t> encapsulates that the generated path does not revisit the same cell (non-backtracking property), completely covers the area of interest and achieves all the above without any preparatory effort (the robot can be initiated at any non-occupied cell). It is based on constructing a minimum spanning tree on the already cellular decomposed region, as discussed previously.</a:t>
            </a:r>
            <a:endParaRPr sz="1200">
              <a:latin typeface="Roboto"/>
              <a:ea typeface="Roboto"/>
              <a:cs typeface="Roboto"/>
              <a:sym typeface="Roboto"/>
            </a:endParaRPr>
          </a:p>
          <a:p>
            <a:pPr indent="0" lvl="0" marL="0" rtl="0" algn="l">
              <a:lnSpc>
                <a:spcPct val="115000"/>
              </a:lnSpc>
              <a:spcBef>
                <a:spcPts val="1200"/>
              </a:spcBef>
              <a:spcAft>
                <a:spcPts val="0"/>
              </a:spcAft>
              <a:buNone/>
            </a:pPr>
            <a:r>
              <a:rPr lang="en" sz="1700">
                <a:latin typeface="Roboto"/>
                <a:ea typeface="Roboto"/>
                <a:cs typeface="Roboto"/>
                <a:sym typeface="Roboto"/>
              </a:rPr>
              <a:t> </a:t>
            </a:r>
            <a:endParaRPr sz="1700">
              <a:latin typeface="Roboto"/>
              <a:ea typeface="Roboto"/>
              <a:cs typeface="Roboto"/>
              <a:sym typeface="Roboto"/>
            </a:endParaRPr>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t/>
            </a:r>
            <a:endParaRPr sz="1700">
              <a:latin typeface="Roboto"/>
              <a:ea typeface="Roboto"/>
              <a:cs typeface="Roboto"/>
              <a:sym typeface="Roboto"/>
            </a:endParaRPr>
          </a:p>
          <a:p>
            <a:pPr indent="0" lvl="0" marL="0" rtl="0" algn="l">
              <a:lnSpc>
                <a:spcPct val="115000"/>
              </a:lnSpc>
              <a:spcBef>
                <a:spcPts val="2400"/>
              </a:spcBef>
              <a:spcAft>
                <a:spcPts val="0"/>
              </a:spcAft>
              <a:buNone/>
            </a:pPr>
            <a:r>
              <a:t/>
            </a:r>
            <a:endParaRPr b="1" sz="2300"/>
          </a:p>
          <a:p>
            <a:pPr indent="0" lvl="0" marL="0" rtl="0" algn="l">
              <a:spcBef>
                <a:spcPts val="600"/>
              </a:spcBef>
              <a:spcAft>
                <a:spcPts val="0"/>
              </a:spcAft>
              <a:buNone/>
            </a:pPr>
            <a:r>
              <a:t/>
            </a:r>
            <a:endParaRPr sz="1800">
              <a:latin typeface="Livvic"/>
              <a:ea typeface="Livvic"/>
              <a:cs typeface="Livvic"/>
              <a:sym typeface="Livv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nvSpPr>
        <p:spPr>
          <a:xfrm>
            <a:off x="279175" y="3932650"/>
            <a:ext cx="6845100" cy="459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However, as mentioned above, we are concerned with finding the solution for multiple robots called mCPP (multiple CPP). Unfortunately, the mCPP problem was proven to be extremely difficult to be adequately addressed. As a matter of fact, solving mCPP with minimal covering time has been proven to be NP-hard. We shall now use the above-mentioned building blocks to try and tackle this problem.</a:t>
            </a:r>
            <a:endParaRPr sz="1200"/>
          </a:p>
          <a:p>
            <a:pPr indent="0" lvl="0" marL="0" rtl="0" algn="l">
              <a:lnSpc>
                <a:spcPct val="115000"/>
              </a:lnSpc>
              <a:spcBef>
                <a:spcPts val="1200"/>
              </a:spcBef>
              <a:spcAft>
                <a:spcPts val="0"/>
              </a:spcAft>
              <a:buNone/>
            </a:pPr>
            <a:r>
              <a:t/>
            </a:r>
            <a:endParaRPr sz="1700"/>
          </a:p>
          <a:p>
            <a:pPr indent="0" lvl="0" marL="0" rtl="0" algn="l">
              <a:lnSpc>
                <a:spcPct val="115000"/>
              </a:lnSpc>
              <a:spcBef>
                <a:spcPts val="1200"/>
              </a:spcBef>
              <a:spcAft>
                <a:spcPts val="0"/>
              </a:spcAft>
              <a:buNone/>
            </a:pPr>
            <a:r>
              <a:rPr lang="en" sz="1700">
                <a:latin typeface="Roboto"/>
                <a:ea typeface="Roboto"/>
                <a:cs typeface="Roboto"/>
                <a:sym typeface="Roboto"/>
              </a:rPr>
              <a:t> </a:t>
            </a:r>
            <a:endParaRPr sz="1700">
              <a:latin typeface="Roboto"/>
              <a:ea typeface="Roboto"/>
              <a:cs typeface="Roboto"/>
              <a:sym typeface="Roboto"/>
            </a:endParaRPr>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t/>
            </a:r>
            <a:endParaRPr sz="1700">
              <a:latin typeface="Roboto"/>
              <a:ea typeface="Roboto"/>
              <a:cs typeface="Roboto"/>
              <a:sym typeface="Roboto"/>
            </a:endParaRPr>
          </a:p>
          <a:p>
            <a:pPr indent="0" lvl="0" marL="0" rtl="0" algn="l">
              <a:lnSpc>
                <a:spcPct val="115000"/>
              </a:lnSpc>
              <a:spcBef>
                <a:spcPts val="2400"/>
              </a:spcBef>
              <a:spcAft>
                <a:spcPts val="0"/>
              </a:spcAft>
              <a:buNone/>
            </a:pPr>
            <a:r>
              <a:t/>
            </a:r>
            <a:endParaRPr b="1" sz="2300"/>
          </a:p>
          <a:p>
            <a:pPr indent="0" lvl="0" marL="0" rtl="0" algn="l">
              <a:spcBef>
                <a:spcPts val="600"/>
              </a:spcBef>
              <a:spcAft>
                <a:spcPts val="0"/>
              </a:spcAft>
              <a:buNone/>
            </a:pPr>
            <a:r>
              <a:t/>
            </a:r>
            <a:endParaRPr sz="1800">
              <a:latin typeface="Livvic"/>
              <a:ea typeface="Livvic"/>
              <a:cs typeface="Livvic"/>
              <a:sym typeface="Livvic"/>
            </a:endParaRPr>
          </a:p>
        </p:txBody>
      </p:sp>
      <p:sp>
        <p:nvSpPr>
          <p:cNvPr id="228" name="Google Shape;228;p32"/>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229" name="Google Shape;229;p32"/>
          <p:cNvPicPr preferRelativeResize="0"/>
          <p:nvPr/>
        </p:nvPicPr>
        <p:blipFill>
          <a:blip r:embed="rId3">
            <a:alphaModFix/>
          </a:blip>
          <a:stretch>
            <a:fillRect/>
          </a:stretch>
        </p:blipFill>
        <p:spPr>
          <a:xfrm>
            <a:off x="1072438" y="710325"/>
            <a:ext cx="5258574" cy="3020875"/>
          </a:xfrm>
          <a:prstGeom prst="rect">
            <a:avLst/>
          </a:prstGeom>
          <a:noFill/>
          <a:ln>
            <a:noFill/>
          </a:ln>
        </p:spPr>
      </p:pic>
      <p:pic>
        <p:nvPicPr>
          <p:cNvPr id="230" name="Google Shape;230;p32"/>
          <p:cNvPicPr preferRelativeResize="0"/>
          <p:nvPr/>
        </p:nvPicPr>
        <p:blipFill>
          <a:blip r:embed="rId4">
            <a:alphaModFix/>
          </a:blip>
          <a:stretch>
            <a:fillRect/>
          </a:stretch>
        </p:blipFill>
        <p:spPr>
          <a:xfrm>
            <a:off x="1310250" y="5525447"/>
            <a:ext cx="4939488" cy="392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ctrTitle"/>
          </p:nvPr>
        </p:nvSpPr>
        <p:spPr>
          <a:xfrm>
            <a:off x="279170" y="522216"/>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1200"/>
              </a:spcBef>
              <a:spcAft>
                <a:spcPts val="0"/>
              </a:spcAft>
              <a:buNone/>
            </a:pPr>
            <a:r>
              <a:rPr lang="en" sz="2000">
                <a:solidFill>
                  <a:srgbClr val="000000"/>
                </a:solidFill>
                <a:latin typeface="Arial"/>
                <a:ea typeface="Arial"/>
                <a:cs typeface="Arial"/>
                <a:sym typeface="Arial"/>
              </a:rPr>
              <a:t>BUILDING TOWARDS DARP:</a:t>
            </a:r>
            <a:endParaRPr sz="20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236" name="Google Shape;236;p33"/>
          <p:cNvSpPr txBox="1"/>
          <p:nvPr/>
        </p:nvSpPr>
        <p:spPr>
          <a:xfrm>
            <a:off x="279175" y="1258150"/>
            <a:ext cx="6845100" cy="6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Now, the first thought that comes to mind is, can we use the STC method for mCPP. The answer is Yes, we can by</a:t>
            </a:r>
            <a:endParaRPr sz="1200"/>
          </a:p>
          <a:p>
            <a:pPr indent="-304800" lvl="0" marL="457200" rtl="0" algn="l">
              <a:lnSpc>
                <a:spcPct val="115000"/>
              </a:lnSpc>
              <a:spcBef>
                <a:spcPts val="1200"/>
              </a:spcBef>
              <a:spcAft>
                <a:spcPts val="0"/>
              </a:spcAft>
              <a:buSzPts val="1200"/>
              <a:buAutoNum type="arabicPeriod"/>
            </a:pPr>
            <a:r>
              <a:rPr lang="en" sz="1200"/>
              <a:t>Extract a single path using the STC algorithm</a:t>
            </a:r>
            <a:endParaRPr sz="1200"/>
          </a:p>
          <a:p>
            <a:pPr indent="-304800" lvl="0" marL="457200" rtl="0" algn="l">
              <a:lnSpc>
                <a:spcPct val="115000"/>
              </a:lnSpc>
              <a:spcBef>
                <a:spcPts val="0"/>
              </a:spcBef>
              <a:spcAft>
                <a:spcPts val="0"/>
              </a:spcAft>
              <a:buSzPts val="1200"/>
              <a:buAutoNum type="arabicPeriod"/>
            </a:pPr>
            <a:r>
              <a:rPr lang="en" sz="1200"/>
              <a:t> Each robot follows the segment that starts from its initial position till it reaches the starting position of any other robot.</a:t>
            </a:r>
            <a:endParaRPr sz="1200"/>
          </a:p>
          <a:p>
            <a:pPr indent="0" lvl="0" marL="0" rtl="0" algn="l">
              <a:lnSpc>
                <a:spcPct val="115000"/>
              </a:lnSpc>
              <a:spcBef>
                <a:spcPts val="1200"/>
              </a:spcBef>
              <a:spcAft>
                <a:spcPts val="0"/>
              </a:spcAft>
              <a:buNone/>
            </a:pPr>
            <a:r>
              <a:rPr lang="en" sz="1200"/>
              <a:t>However, this results in Uneven robot trajectories, and the final solution is highly dependent on the initial positions of the robots.</a:t>
            </a:r>
            <a:endParaRPr sz="12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200"/>
              <a:t>So, the main idea of DARP (Divide Areas based on Robot’s Initial Positions)</a:t>
            </a:r>
            <a:r>
              <a:rPr lang="en" sz="1200">
                <a:solidFill>
                  <a:srgbClr val="292929"/>
                </a:solidFill>
                <a:highlight>
                  <a:srgbClr val="FFFFFF"/>
                </a:highlight>
                <a:latin typeface="Georgia"/>
                <a:ea typeface="Georgia"/>
                <a:cs typeface="Georgia"/>
                <a:sym typeface="Georgia"/>
              </a:rPr>
              <a:t> </a:t>
            </a:r>
            <a:r>
              <a:rPr lang="en" sz="1200"/>
              <a:t>is to apply STC individually for each robot by first assigning a certain area of the map to each robot. Thus here, we can manually control how much of the area do we want each robot to cover (usually equal areas for all robots).</a:t>
            </a:r>
            <a:endParaRPr sz="1200"/>
          </a:p>
          <a:p>
            <a:pPr indent="0" lvl="0" marL="0" rtl="0" algn="l">
              <a:lnSpc>
                <a:spcPct val="115000"/>
              </a:lnSpc>
              <a:spcBef>
                <a:spcPts val="1200"/>
              </a:spcBef>
              <a:spcAft>
                <a:spcPts val="0"/>
              </a:spcAft>
              <a:buNone/>
            </a:pPr>
            <a:r>
              <a:t/>
            </a:r>
            <a:endParaRPr sz="1700"/>
          </a:p>
          <a:p>
            <a:pPr indent="0" lvl="0" marL="0" rtl="0" algn="l">
              <a:lnSpc>
                <a:spcPct val="115000"/>
              </a:lnSpc>
              <a:spcBef>
                <a:spcPts val="1200"/>
              </a:spcBef>
              <a:spcAft>
                <a:spcPts val="0"/>
              </a:spcAft>
              <a:buNone/>
            </a:pPr>
            <a:r>
              <a:rPr lang="en" sz="1700">
                <a:latin typeface="Roboto"/>
                <a:ea typeface="Roboto"/>
                <a:cs typeface="Roboto"/>
                <a:sym typeface="Roboto"/>
              </a:rPr>
              <a:t> </a:t>
            </a:r>
            <a:endParaRPr sz="1700">
              <a:latin typeface="Roboto"/>
              <a:ea typeface="Roboto"/>
              <a:cs typeface="Roboto"/>
              <a:sym typeface="Roboto"/>
            </a:endParaRPr>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t/>
            </a:r>
            <a:endParaRPr sz="1700">
              <a:latin typeface="Roboto"/>
              <a:ea typeface="Roboto"/>
              <a:cs typeface="Roboto"/>
              <a:sym typeface="Roboto"/>
            </a:endParaRPr>
          </a:p>
          <a:p>
            <a:pPr indent="0" lvl="0" marL="0" rtl="0" algn="l">
              <a:lnSpc>
                <a:spcPct val="115000"/>
              </a:lnSpc>
              <a:spcBef>
                <a:spcPts val="2400"/>
              </a:spcBef>
              <a:spcAft>
                <a:spcPts val="0"/>
              </a:spcAft>
              <a:buNone/>
            </a:pPr>
            <a:r>
              <a:t/>
            </a:r>
            <a:endParaRPr b="1" sz="2300"/>
          </a:p>
          <a:p>
            <a:pPr indent="0" lvl="0" marL="0" rtl="0" algn="l">
              <a:spcBef>
                <a:spcPts val="600"/>
              </a:spcBef>
              <a:spcAft>
                <a:spcPts val="0"/>
              </a:spcAft>
              <a:buNone/>
            </a:pPr>
            <a:r>
              <a:t/>
            </a:r>
            <a:endParaRPr sz="1800">
              <a:latin typeface="Livvic"/>
              <a:ea typeface="Livvic"/>
              <a:cs typeface="Livvic"/>
              <a:sym typeface="Livvic"/>
            </a:endParaRPr>
          </a:p>
        </p:txBody>
      </p:sp>
      <p:sp>
        <p:nvSpPr>
          <p:cNvPr id="237" name="Google Shape;237;p33"/>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238" name="Google Shape;238;p33"/>
          <p:cNvPicPr preferRelativeResize="0"/>
          <p:nvPr/>
        </p:nvPicPr>
        <p:blipFill>
          <a:blip r:embed="rId3">
            <a:alphaModFix/>
          </a:blip>
          <a:stretch>
            <a:fillRect/>
          </a:stretch>
        </p:blipFill>
        <p:spPr>
          <a:xfrm>
            <a:off x="1363100" y="4928675"/>
            <a:ext cx="4291900" cy="35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ctrTitle"/>
          </p:nvPr>
        </p:nvSpPr>
        <p:spPr>
          <a:xfrm>
            <a:off x="279170" y="522216"/>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0"/>
              </a:spcBef>
              <a:spcAft>
                <a:spcPts val="0"/>
              </a:spcAft>
              <a:buNone/>
            </a:pPr>
            <a:r>
              <a:rPr b="0" lang="en" sz="1200">
                <a:solidFill>
                  <a:srgbClr val="000000"/>
                </a:solidFill>
                <a:latin typeface="Arial"/>
                <a:ea typeface="Arial"/>
                <a:cs typeface="Arial"/>
                <a:sym typeface="Arial"/>
              </a:rPr>
              <a:t>Now the question is how do we divide the map and give individual regions to each robot optimally.</a:t>
            </a:r>
            <a:endParaRPr b="0"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200">
                <a:solidFill>
                  <a:srgbClr val="000000"/>
                </a:solidFill>
                <a:latin typeface="Arial"/>
                <a:ea typeface="Arial"/>
                <a:cs typeface="Arial"/>
                <a:sym typeface="Arial"/>
              </a:rPr>
              <a:t>Again the most natural way seems to use the idea of Voronoi partitioning, i.e. assign a block to the robot with the closest initial position.</a:t>
            </a:r>
            <a:endParaRPr sz="1200"/>
          </a:p>
        </p:txBody>
      </p:sp>
      <p:sp>
        <p:nvSpPr>
          <p:cNvPr id="244" name="Google Shape;244;p34"/>
          <p:cNvSpPr txBox="1"/>
          <p:nvPr/>
        </p:nvSpPr>
        <p:spPr>
          <a:xfrm>
            <a:off x="279175" y="1258150"/>
            <a:ext cx="684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Livvic"/>
              <a:ea typeface="Livvic"/>
              <a:cs typeface="Livvic"/>
              <a:sym typeface="Livvic"/>
            </a:endParaRPr>
          </a:p>
        </p:txBody>
      </p:sp>
      <p:sp>
        <p:nvSpPr>
          <p:cNvPr id="245" name="Google Shape;245;p34"/>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246" name="Google Shape;246;p34"/>
          <p:cNvPicPr preferRelativeResize="0"/>
          <p:nvPr/>
        </p:nvPicPr>
        <p:blipFill>
          <a:blip r:embed="rId3">
            <a:alphaModFix/>
          </a:blip>
          <a:stretch>
            <a:fillRect/>
          </a:stretch>
        </p:blipFill>
        <p:spPr>
          <a:xfrm>
            <a:off x="268750" y="1812600"/>
            <a:ext cx="2389575" cy="3138550"/>
          </a:xfrm>
          <a:prstGeom prst="rect">
            <a:avLst/>
          </a:prstGeom>
          <a:noFill/>
          <a:ln>
            <a:noFill/>
          </a:ln>
        </p:spPr>
      </p:pic>
      <p:sp>
        <p:nvSpPr>
          <p:cNvPr id="247" name="Google Shape;247;p34"/>
          <p:cNvSpPr txBox="1"/>
          <p:nvPr/>
        </p:nvSpPr>
        <p:spPr>
          <a:xfrm>
            <a:off x="2755800" y="2241275"/>
            <a:ext cx="41589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However, if we use this method, we again run into the problem where the area that each bot covers becomes dependent on the initial position of each bot.</a:t>
            </a:r>
            <a:endParaRPr sz="1200"/>
          </a:p>
        </p:txBody>
      </p:sp>
      <p:sp>
        <p:nvSpPr>
          <p:cNvPr id="248" name="Google Shape;248;p34"/>
          <p:cNvSpPr txBox="1"/>
          <p:nvPr/>
        </p:nvSpPr>
        <p:spPr>
          <a:xfrm>
            <a:off x="2755800" y="3094750"/>
            <a:ext cx="43686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Therefore we need to tune our process such that eventually, all robots have equal areas. We can basically use the concept of error control, i.e. in case the area of a bot is lesser than what it is supposed to be, we reduce its ‘distance’ to all cells so that more are now assigned to that robot, and similarly, for robots which have higher area, we increase their ‘distance’.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Let us now formally define this method,</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ctrTitle"/>
          </p:nvPr>
        </p:nvSpPr>
        <p:spPr>
          <a:xfrm>
            <a:off x="279170" y="375191"/>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DARP 0.5:</a:t>
            </a:r>
            <a:endParaRPr sz="2000"/>
          </a:p>
        </p:txBody>
      </p:sp>
      <p:sp>
        <p:nvSpPr>
          <p:cNvPr id="254" name="Google Shape;254;p35"/>
          <p:cNvSpPr txBox="1"/>
          <p:nvPr/>
        </p:nvSpPr>
        <p:spPr>
          <a:xfrm>
            <a:off x="279175" y="925425"/>
            <a:ext cx="6845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For every i</a:t>
            </a:r>
            <a:r>
              <a:rPr baseline="30000" lang="en" sz="1200"/>
              <a:t>th</a:t>
            </a:r>
            <a:r>
              <a:rPr lang="en" sz="1200"/>
              <a:t> operational robot, an evaluation matrix E</a:t>
            </a:r>
            <a:r>
              <a:rPr baseline="-25000" lang="en" sz="1200"/>
              <a:t>i</a:t>
            </a:r>
            <a:r>
              <a:rPr lang="en" sz="1200"/>
              <a:t> is maintained. This evaluation matrix E</a:t>
            </a:r>
            <a:r>
              <a:rPr baseline="-25000" lang="en" sz="1200"/>
              <a:t>i</a:t>
            </a:r>
            <a:r>
              <a:rPr lang="en" sz="1200"/>
              <a:t> expresses the level of reachability (e.g. distance) between the cells of L (the map)  and i</a:t>
            </a:r>
            <a:r>
              <a:rPr baseline="30000" lang="en" sz="1200"/>
              <a:t>th</a:t>
            </a:r>
            <a:r>
              <a:rPr lang="en" sz="1200"/>
              <a:t> robot’s initial position x</a:t>
            </a:r>
            <a:r>
              <a:rPr baseline="-25000" lang="en" sz="1200"/>
              <a:t>i</a:t>
            </a:r>
            <a:r>
              <a:rPr lang="en" sz="1200"/>
              <a:t>(t</a:t>
            </a:r>
            <a:r>
              <a:rPr baseline="-25000" lang="en" sz="1200"/>
              <a:t>0</a:t>
            </a:r>
            <a:r>
              <a:rPr lang="en" sz="1200"/>
              <a:t>). During each iteration, the assignment matrix A is constructed as follows:</a:t>
            </a:r>
            <a:endParaRPr sz="1200">
              <a:latin typeface="Livvic"/>
              <a:ea typeface="Livvic"/>
              <a:cs typeface="Livvic"/>
              <a:sym typeface="Livvic"/>
            </a:endParaRPr>
          </a:p>
        </p:txBody>
      </p:sp>
      <p:sp>
        <p:nvSpPr>
          <p:cNvPr id="255" name="Google Shape;255;p35"/>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descr="{&quot;code&quot;:&quot;$$A_{x,y}= argmin _{i }(E_{i|x,y}) , ∀ \\,i$$&quot;,&quot;font&quot;:{&quot;size&quot;:11,&quot;family&quot;:&quot;Arial&quot;,&quot;color&quot;:&quot;#000000&quot;},&quot;aid&quot;:null,&quot;type&quot;:&quot;$$&quot;,&quot;backgroundColor&quot;:&quot;#ffffff&quot;,&quot;id&quot;:&quot;1&quot;,&quot;backgroundColorModified&quot;:null,&quot;ts&quot;:1639804891933,&quot;cs&quot;:&quot;7YiA4PfPtyj5f13i+8naAw==&quot;,&quot;size&quot;:{&quot;width&quot;:189,&quot;height&quot;:18}}" id="256" name="Google Shape;256;p35"/>
          <p:cNvPicPr preferRelativeResize="0"/>
          <p:nvPr/>
        </p:nvPicPr>
        <p:blipFill>
          <a:blip r:embed="rId3">
            <a:alphaModFix/>
          </a:blip>
          <a:stretch>
            <a:fillRect/>
          </a:stretch>
        </p:blipFill>
        <p:spPr>
          <a:xfrm>
            <a:off x="1888725" y="1866550"/>
            <a:ext cx="3254200" cy="328600"/>
          </a:xfrm>
          <a:prstGeom prst="rect">
            <a:avLst/>
          </a:prstGeom>
          <a:noFill/>
          <a:ln>
            <a:noFill/>
          </a:ln>
        </p:spPr>
      </p:pic>
      <p:sp>
        <p:nvSpPr>
          <p:cNvPr id="257" name="Google Shape;257;p35"/>
          <p:cNvSpPr txBox="1"/>
          <p:nvPr/>
        </p:nvSpPr>
        <p:spPr>
          <a:xfrm>
            <a:off x="279175" y="2342175"/>
            <a:ext cx="6845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Let the values of the matrix Eibe initialised with some distance metric (e.g., Euclidean distance). Now, as mentioned earlier, the DARP algorithm’s core idea is that each evaluation matrix E</a:t>
            </a:r>
            <a:r>
              <a:rPr baseline="-25000" lang="en" sz="1200"/>
              <a:t>i</a:t>
            </a:r>
            <a:r>
              <a:rPr lang="en" sz="1200"/>
              <a:t> can be appropriately “corrected” by a term mi as follows:</a:t>
            </a:r>
            <a:endParaRPr sz="1200"/>
          </a:p>
        </p:txBody>
      </p:sp>
      <p:pic>
        <p:nvPicPr>
          <p:cNvPr descr="{&quot;id&quot;:&quot;2&quot;,&quot;backgroundColor&quot;:&quot;#ffffff&quot;,&quot;type&quot;:&quot;$$&quot;,&quot;aid&quot;:null,&quot;code&quot;:&quot;$$E_{i}=m_{i}E_{i}\n$$&quot;,&quot;font&quot;:{&quot;family&quot;:&quot;Arial&quot;,&quot;size&quot;:12,&quot;color&quot;:&quot;#000000&quot;},&quot;backgroundColorModified&quot;:null,&quot;ts&quot;:1639805016865,&quot;cs&quot;:&quot;j6QPcZxPWwW1UsiWdstg4Q==&quot;,&quot;size&quot;:{&quot;width&quot;:82,&quot;height&quot;:14}}" id="258" name="Google Shape;258;p35"/>
          <p:cNvPicPr preferRelativeResize="0"/>
          <p:nvPr/>
        </p:nvPicPr>
        <p:blipFill>
          <a:blip r:embed="rId4">
            <a:alphaModFix/>
          </a:blip>
          <a:stretch>
            <a:fillRect/>
          </a:stretch>
        </p:blipFill>
        <p:spPr>
          <a:xfrm>
            <a:off x="2655900" y="3164538"/>
            <a:ext cx="1704636" cy="328600"/>
          </a:xfrm>
          <a:prstGeom prst="rect">
            <a:avLst/>
          </a:prstGeom>
          <a:noFill/>
          <a:ln>
            <a:noFill/>
          </a:ln>
        </p:spPr>
      </p:pic>
      <p:sp>
        <p:nvSpPr>
          <p:cNvPr id="259" name="Google Shape;259;p35"/>
          <p:cNvSpPr txBox="1"/>
          <p:nvPr/>
        </p:nvSpPr>
        <p:spPr>
          <a:xfrm>
            <a:off x="279175" y="3595988"/>
            <a:ext cx="6845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where m</a:t>
            </a:r>
            <a:r>
              <a:rPr baseline="-25000" lang="en" sz="1200"/>
              <a:t>i</a:t>
            </a:r>
            <a:r>
              <a:rPr lang="en" sz="1200"/>
              <a:t> is a scalar correction factor for the i</a:t>
            </a:r>
            <a:r>
              <a:rPr baseline="30000" lang="en" sz="1200"/>
              <a:t>th</a:t>
            </a:r>
            <a:r>
              <a:rPr lang="en" sz="1200"/>
              <a:t> robot.</a:t>
            </a:r>
            <a:endParaRPr sz="1200"/>
          </a:p>
        </p:txBody>
      </p:sp>
      <p:sp>
        <p:nvSpPr>
          <p:cNvPr id="260" name="Google Shape;260;p35"/>
          <p:cNvSpPr txBox="1"/>
          <p:nvPr/>
        </p:nvSpPr>
        <p:spPr>
          <a:xfrm>
            <a:off x="279175" y="3945325"/>
            <a:ext cx="669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Now, let us define an error function for each robot J,</a:t>
            </a:r>
            <a:endParaRPr sz="1200"/>
          </a:p>
        </p:txBody>
      </p:sp>
      <p:pic>
        <p:nvPicPr>
          <p:cNvPr descr="{&quot;aid&quot;:null,&quot;font&quot;:{&quot;family&quot;:&quot;Arial&quot;,&quot;color&quot;:&quot;#000000&quot;,&quot;size&quot;:12},&quot;code&quot;:&quot;$J = \\,\\sum_{i=1}^{N}\\left(k_{i}-f_{i}\\right)^{2}$&quot;,&quot;id&quot;:&quot;2&quot;,&quot;backgroundColor&quot;:&quot;#ffffff&quot;,&quot;type&quot;:&quot;$&quot;,&quot;backgroundColorModified&quot;:false,&quot;ts&quot;:1639805142197,&quot;cs&quot;:&quot;+u+qVy9vC3WJKmrX0cvNlA==&quot;,&quot;size&quot;:{&quot;width&quot;:160,&quot;height&quot;:22}}" id="261" name="Google Shape;261;p35"/>
          <p:cNvPicPr preferRelativeResize="0"/>
          <p:nvPr/>
        </p:nvPicPr>
        <p:blipFill>
          <a:blip r:embed="rId5">
            <a:alphaModFix/>
          </a:blip>
          <a:stretch>
            <a:fillRect/>
          </a:stretch>
        </p:blipFill>
        <p:spPr>
          <a:xfrm>
            <a:off x="2145601" y="4355150"/>
            <a:ext cx="2536422" cy="328600"/>
          </a:xfrm>
          <a:prstGeom prst="rect">
            <a:avLst/>
          </a:prstGeom>
          <a:noFill/>
          <a:ln>
            <a:noFill/>
          </a:ln>
        </p:spPr>
      </p:pic>
      <p:sp>
        <p:nvSpPr>
          <p:cNvPr id="262" name="Google Shape;262;p35"/>
          <p:cNvSpPr txBox="1"/>
          <p:nvPr/>
        </p:nvSpPr>
        <p:spPr>
          <a:xfrm>
            <a:off x="279175" y="4885750"/>
            <a:ext cx="6693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Where k</a:t>
            </a:r>
            <a:r>
              <a:rPr baseline="-25000" lang="en" sz="1200"/>
              <a:t>i</a:t>
            </a:r>
            <a:r>
              <a:rPr lang="en" sz="1200"/>
              <a:t> denotes the number of assigned cells to the i</a:t>
            </a:r>
            <a:r>
              <a:rPr baseline="30000" lang="en" sz="1200"/>
              <a:t>th</a:t>
            </a:r>
            <a:r>
              <a:rPr lang="en" sz="1200"/>
              <a:t> robot, while f</a:t>
            </a:r>
            <a:r>
              <a:rPr baseline="-25000" lang="en" sz="1200"/>
              <a:t>i</a:t>
            </a:r>
            <a:r>
              <a:rPr lang="en" sz="1200"/>
              <a:t> denotes the number of cells that the i</a:t>
            </a:r>
            <a:r>
              <a:rPr baseline="30000" lang="en" sz="1200"/>
              <a:t>th</a:t>
            </a:r>
            <a:r>
              <a:rPr lang="en" sz="1200"/>
              <a:t> robot has to cover.</a:t>
            </a:r>
            <a:endParaRPr sz="1200"/>
          </a:p>
        </p:txBody>
      </p:sp>
      <p:sp>
        <p:nvSpPr>
          <p:cNvPr id="263" name="Google Shape;263;p35"/>
          <p:cNvSpPr txBox="1"/>
          <p:nvPr/>
        </p:nvSpPr>
        <p:spPr>
          <a:xfrm>
            <a:off x="279175" y="5467450"/>
            <a:ext cx="68451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Now, depending on the value of J for each robot, we can change the value of m</a:t>
            </a:r>
            <a:r>
              <a:rPr baseline="-25000" lang="en" sz="1200"/>
              <a:t>i</a:t>
            </a:r>
            <a:r>
              <a:rPr lang="en" sz="1200"/>
              <a:t> appropriately for all robots by using a standard gradient descent method,</a:t>
            </a:r>
            <a:endParaRPr sz="1200"/>
          </a:p>
        </p:txBody>
      </p:sp>
      <p:pic>
        <p:nvPicPr>
          <p:cNvPr descr="{&quot;backgroundColor&quot;:&quot;#ffffff&quot;,&quot;type&quot;:&quot;$&quot;,&quot;aid&quot;:null,&quot;font&quot;:{&quot;size&quot;:12,&quot;color&quot;:&quot;#000000&quot;,&quot;family&quot;:&quot;Arial&quot;},&quot;id&quot;:&quot;2&quot;,&quot;backgroundColorModified&quot;:false,&quot;code&quot;:&quot;$m_{i }=m_{i }−η \\frac{∂J}{∂m_{i}}$&quot;,&quot;ts&quot;:1639805310966,&quot;cs&quot;:&quot;zWuALcA8JWnvlgtr0FxeUQ==&quot;,&quot;size&quot;:{&quot;width&quot;:129,&quot;height&quot;:24}}" id="264" name="Google Shape;264;p35"/>
          <p:cNvPicPr preferRelativeResize="0"/>
          <p:nvPr/>
        </p:nvPicPr>
        <p:blipFill>
          <a:blip r:embed="rId6">
            <a:alphaModFix/>
          </a:blip>
          <a:stretch>
            <a:fillRect/>
          </a:stretch>
        </p:blipFill>
        <p:spPr>
          <a:xfrm>
            <a:off x="2640999" y="6082038"/>
            <a:ext cx="2340522" cy="446400"/>
          </a:xfrm>
          <a:prstGeom prst="rect">
            <a:avLst/>
          </a:prstGeom>
          <a:noFill/>
          <a:ln>
            <a:noFill/>
          </a:ln>
        </p:spPr>
      </p:pic>
      <p:sp>
        <p:nvSpPr>
          <p:cNvPr id="265" name="Google Shape;265;p35"/>
          <p:cNvSpPr txBox="1"/>
          <p:nvPr/>
        </p:nvSpPr>
        <p:spPr>
          <a:xfrm>
            <a:off x="310438" y="6562375"/>
            <a:ext cx="6843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Which can eventually be written as,</a:t>
            </a:r>
            <a:endParaRPr sz="1200"/>
          </a:p>
        </p:txBody>
      </p:sp>
      <p:pic>
        <p:nvPicPr>
          <p:cNvPr descr="{&quot;code&quot;:&quot;$$m_{i }=m_{i }+c(k_{i }−f_{i})$$&quot;,&quot;backgroundColorModified&quot;:null,&quot;backgroundColor&quot;:&quot;#ffffff&quot;,&quot;font&quot;:{&quot;family&quot;:&quot;Arial&quot;,&quot;size&quot;:11,&quot;color&quot;:&quot;#000000&quot;},&quot;type&quot;:&quot;$$&quot;,&quot;id&quot;:&quot;3&quot;,&quot;aid&quot;:null,&quot;ts&quot;:1639812682881,&quot;cs&quot;:&quot;aFAwZfibYImzYFbCX5eyjg==&quot;,&quot;size&quot;:{&quot;width&quot;:150,&quot;height&quot;:16}}" id="266" name="Google Shape;266;p35"/>
          <p:cNvPicPr preferRelativeResize="0"/>
          <p:nvPr/>
        </p:nvPicPr>
        <p:blipFill>
          <a:blip r:embed="rId7">
            <a:alphaModFix/>
          </a:blip>
          <a:stretch>
            <a:fillRect/>
          </a:stretch>
        </p:blipFill>
        <p:spPr>
          <a:xfrm>
            <a:off x="2297738" y="6953438"/>
            <a:ext cx="3027050" cy="320750"/>
          </a:xfrm>
          <a:prstGeom prst="rect">
            <a:avLst/>
          </a:prstGeom>
          <a:noFill/>
          <a:ln>
            <a:noFill/>
          </a:ln>
        </p:spPr>
      </p:pic>
      <p:sp>
        <p:nvSpPr>
          <p:cNvPr id="267" name="Google Shape;267;p35"/>
          <p:cNvSpPr txBox="1"/>
          <p:nvPr/>
        </p:nvSpPr>
        <p:spPr>
          <a:xfrm>
            <a:off x="310438" y="7444900"/>
            <a:ext cx="6843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where c denotes a positive tunable parameter.</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Thus, to summarise the algorithm so far, the pseudo code of the algorithm is</a:t>
            </a:r>
            <a:endParaRPr sz="1200"/>
          </a:p>
        </p:txBody>
      </p:sp>
      <p:pic>
        <p:nvPicPr>
          <p:cNvPr id="268" name="Google Shape;268;p35"/>
          <p:cNvPicPr preferRelativeResize="0"/>
          <p:nvPr/>
        </p:nvPicPr>
        <p:blipFill>
          <a:blip r:embed="rId8">
            <a:alphaModFix/>
          </a:blip>
          <a:stretch>
            <a:fillRect/>
          </a:stretch>
        </p:blipFill>
        <p:spPr>
          <a:xfrm>
            <a:off x="1849412" y="8409700"/>
            <a:ext cx="3925450" cy="164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ctrTitle"/>
          </p:nvPr>
        </p:nvSpPr>
        <p:spPr>
          <a:xfrm>
            <a:off x="279170" y="522216"/>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DARP 1.0</a:t>
            </a:r>
            <a:endParaRPr sz="2000">
              <a:solidFill>
                <a:srgbClr val="000000"/>
              </a:solidFill>
              <a:latin typeface="Arial"/>
              <a:ea typeface="Arial"/>
              <a:cs typeface="Arial"/>
              <a:sym typeface="Arial"/>
            </a:endParaRPr>
          </a:p>
        </p:txBody>
      </p:sp>
      <p:sp>
        <p:nvSpPr>
          <p:cNvPr id="274" name="Google Shape;274;p36"/>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275" name="Google Shape;275;p36"/>
          <p:cNvSpPr txBox="1"/>
          <p:nvPr/>
        </p:nvSpPr>
        <p:spPr>
          <a:xfrm>
            <a:off x="202975" y="1047525"/>
            <a:ext cx="70659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Although in the original Voronoi partitioning, spatial connectivity was guaranteed by design, now, in some cases is violated. This phenomenon is due to the fact that now the metric function for each robot, over which the assignment process is implemented, is no longer a distance function. For example, the following figure illustrates the initial partitioning (left-hand side) based on the Euclidean distance, and the subfigure on the right-hand side illustrates the assignment after some iterations.</a:t>
            </a:r>
            <a:endParaRPr sz="1200"/>
          </a:p>
        </p:txBody>
      </p:sp>
      <p:pic>
        <p:nvPicPr>
          <p:cNvPr id="276" name="Google Shape;276;p36"/>
          <p:cNvPicPr preferRelativeResize="0"/>
          <p:nvPr/>
        </p:nvPicPr>
        <p:blipFill>
          <a:blip r:embed="rId3">
            <a:alphaModFix/>
          </a:blip>
          <a:stretch>
            <a:fillRect/>
          </a:stretch>
        </p:blipFill>
        <p:spPr>
          <a:xfrm>
            <a:off x="707850" y="2557638"/>
            <a:ext cx="6056140" cy="3088425"/>
          </a:xfrm>
          <a:prstGeom prst="rect">
            <a:avLst/>
          </a:prstGeom>
          <a:noFill/>
          <a:ln>
            <a:noFill/>
          </a:ln>
        </p:spPr>
      </p:pic>
      <p:sp>
        <p:nvSpPr>
          <p:cNvPr id="277" name="Google Shape;277;p36"/>
          <p:cNvSpPr txBox="1"/>
          <p:nvPr/>
        </p:nvSpPr>
        <p:spPr>
          <a:xfrm>
            <a:off x="355375" y="5937275"/>
            <a:ext cx="7065900" cy="87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It is evident that the purple region is disconnected, and therefore with such an assignment, the non-backtracking guarantee is now at risk. To tackle this issue, an extra connectivity matrix is introduced. The rationale behind the calculation of this connectivity matrix is as follows</a:t>
            </a:r>
            <a:r>
              <a:rPr lang="en" sz="1700"/>
              <a:t>:</a:t>
            </a:r>
            <a:endParaRPr sz="1700"/>
          </a:p>
        </p:txBody>
      </p:sp>
      <p:pic>
        <p:nvPicPr>
          <p:cNvPr id="278" name="Google Shape;278;p36"/>
          <p:cNvPicPr preferRelativeResize="0"/>
          <p:nvPr/>
        </p:nvPicPr>
        <p:blipFill>
          <a:blip r:embed="rId4">
            <a:alphaModFix/>
          </a:blip>
          <a:stretch>
            <a:fillRect/>
          </a:stretch>
        </p:blipFill>
        <p:spPr>
          <a:xfrm>
            <a:off x="529425" y="7099675"/>
            <a:ext cx="6412998" cy="187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284" name="Google Shape;284;p37"/>
          <p:cNvSpPr txBox="1"/>
          <p:nvPr/>
        </p:nvSpPr>
        <p:spPr>
          <a:xfrm>
            <a:off x="386700" y="831000"/>
            <a:ext cx="6789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Thus, The final update in the ith evaluation matrices is calculated as,</a:t>
            </a:r>
            <a:endParaRPr sz="1200"/>
          </a:p>
        </p:txBody>
      </p:sp>
      <p:pic>
        <p:nvPicPr>
          <p:cNvPr id="285" name="Google Shape;285;p37"/>
          <p:cNvPicPr preferRelativeResize="0"/>
          <p:nvPr/>
        </p:nvPicPr>
        <p:blipFill>
          <a:blip r:embed="rId3">
            <a:alphaModFix/>
          </a:blip>
          <a:stretch>
            <a:fillRect/>
          </a:stretch>
        </p:blipFill>
        <p:spPr>
          <a:xfrm>
            <a:off x="152400" y="1391562"/>
            <a:ext cx="5983699" cy="2932225"/>
          </a:xfrm>
          <a:prstGeom prst="rect">
            <a:avLst/>
          </a:prstGeom>
          <a:noFill/>
          <a:ln>
            <a:noFill/>
          </a:ln>
        </p:spPr>
      </p:pic>
      <p:sp>
        <p:nvSpPr>
          <p:cNvPr id="286" name="Google Shape;286;p37"/>
          <p:cNvSpPr txBox="1"/>
          <p:nvPr/>
        </p:nvSpPr>
        <p:spPr>
          <a:xfrm>
            <a:off x="386675" y="4515050"/>
            <a:ext cx="67896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Even after this update, the DARP algorithm might give unconnected regions for some iterations. However, the algorithm claims that in most cases, this will eventually help find the optimal solution. More precisely, the DARP algorithm is capable of escaping the local minima by temporarily violating the condition about the connectivity of each ith robot assignment matrix. Afterwards, the algorithm gradually eliminates unconnected areas by reinforcing the robot’s evaluation Ei around the original (the one that the robot lies in) subarea. By the time the connectivity inside the exclusive robot sets Li is restored, the evaluation matrices Ei will have completely changed their forms, and ideally towards the optimal cells assignment.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292" name="Google Shape;292;p38"/>
          <p:cNvPicPr preferRelativeResize="0"/>
          <p:nvPr/>
        </p:nvPicPr>
        <p:blipFill>
          <a:blip r:embed="rId3">
            <a:alphaModFix/>
          </a:blip>
          <a:stretch>
            <a:fillRect/>
          </a:stretch>
        </p:blipFill>
        <p:spPr>
          <a:xfrm>
            <a:off x="393538" y="477225"/>
            <a:ext cx="6549825" cy="3536025"/>
          </a:xfrm>
          <a:prstGeom prst="rect">
            <a:avLst/>
          </a:prstGeom>
          <a:noFill/>
          <a:ln>
            <a:noFill/>
          </a:ln>
        </p:spPr>
      </p:pic>
      <p:sp>
        <p:nvSpPr>
          <p:cNvPr id="293" name="Google Shape;293;p38"/>
          <p:cNvSpPr txBox="1"/>
          <p:nvPr/>
        </p:nvSpPr>
        <p:spPr>
          <a:xfrm>
            <a:off x="393550" y="4317575"/>
            <a:ext cx="6549900" cy="348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t>DEALING WITH SPATIAL DISCONNECTIVITY:</a:t>
            </a:r>
            <a:endParaRPr b="1" sz="2000"/>
          </a:p>
          <a:p>
            <a:pPr indent="0" lvl="0" marL="0" rtl="0" algn="l">
              <a:lnSpc>
                <a:spcPct val="115000"/>
              </a:lnSpc>
              <a:spcBef>
                <a:spcPts val="0"/>
              </a:spcBef>
              <a:spcAft>
                <a:spcPts val="0"/>
              </a:spcAft>
              <a:buNone/>
            </a:pPr>
            <a:r>
              <a:rPr lang="en" sz="1200"/>
              <a:t>When we used DARP in practice, we came across multiple corner cases where the algorithm failed to converge, one of the cases being when the initial positions of the robots were too close to each other. We are of the belief that the spatial disconnectivity problem of DARP is responsible for this, and once the regions become disconnected, either it stays that way or it takes too many interactions to join back. To tackle this problem we introduced a filter in the sense that only if all pairs of robots were separated a constant minimum distance will we try and find the optimal path using DARP.</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In some other cases, even though the bots were far spaced, the algorithm was unable to converge. We found out using trial and error that if we give some leeway in terms of area covered by each bot (e.g., for two bots instead of exactly 50%, we use 45% and 55% areas), the algorithm is able to converge. Basically, sometimes the algorithm trying to assign exactly equal areas to all bots fails to converge. Thus, using slightly unequal areas seems to be the way forward for those cases.</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ctrTitle"/>
          </p:nvPr>
        </p:nvSpPr>
        <p:spPr>
          <a:xfrm>
            <a:off x="247045" y="154491"/>
            <a:ext cx="7065900" cy="403200"/>
          </a:xfrm>
          <a:prstGeom prst="rect">
            <a:avLst/>
          </a:prstGeom>
        </p:spPr>
        <p:txBody>
          <a:bodyPr anchorCtr="0" anchor="t" bIns="112250" lIns="112250" spcFirstLastPara="1" rIns="112250" wrap="square" tIns="112250">
            <a:noAutofit/>
          </a:bodyPr>
          <a:lstStyle/>
          <a:p>
            <a:pPr indent="0" lvl="0" marL="0" rtl="0" algn="ctr">
              <a:lnSpc>
                <a:spcPct val="115000"/>
              </a:lnSpc>
              <a:spcBef>
                <a:spcPts val="1200"/>
              </a:spcBef>
              <a:spcAft>
                <a:spcPts val="1200"/>
              </a:spcAft>
              <a:buNone/>
            </a:pPr>
            <a:r>
              <a:rPr b="0" lang="en" sz="2300">
                <a:solidFill>
                  <a:srgbClr val="000000"/>
                </a:solidFill>
                <a:latin typeface="Arial"/>
                <a:ea typeface="Arial"/>
                <a:cs typeface="Arial"/>
                <a:sym typeface="Arial"/>
              </a:rPr>
              <a:t>Mapping and Planning</a:t>
            </a:r>
            <a:endParaRPr sz="2300"/>
          </a:p>
        </p:txBody>
      </p:sp>
      <p:sp>
        <p:nvSpPr>
          <p:cNvPr id="299" name="Google Shape;299;p39"/>
          <p:cNvSpPr txBox="1"/>
          <p:nvPr>
            <p:ph type="ctrTitle"/>
          </p:nvPr>
        </p:nvSpPr>
        <p:spPr>
          <a:xfrm>
            <a:off x="357445" y="760041"/>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1200"/>
              </a:spcBef>
              <a:spcAft>
                <a:spcPts val="0"/>
              </a:spcAft>
              <a:buNone/>
            </a:pPr>
            <a:r>
              <a:rPr lang="en" sz="2000">
                <a:solidFill>
                  <a:srgbClr val="000000"/>
                </a:solidFill>
                <a:latin typeface="Arial"/>
                <a:ea typeface="Arial"/>
                <a:cs typeface="Arial"/>
                <a:sym typeface="Arial"/>
              </a:rPr>
              <a:t>Online Path Planning Algorithms</a:t>
            </a:r>
            <a:endParaRPr sz="20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300" name="Google Shape;300;p39"/>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301" name="Google Shape;301;p39"/>
          <p:cNvSpPr txBox="1"/>
          <p:nvPr/>
        </p:nvSpPr>
        <p:spPr>
          <a:xfrm>
            <a:off x="357450" y="1365600"/>
            <a:ext cx="6845100" cy="842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With Mapping being introduced in the problem, the base problem changes from an offline path planning problem to an online path planning problem. </a:t>
            </a:r>
            <a:endParaRPr sz="1200"/>
          </a:p>
          <a:p>
            <a:pPr indent="0" lvl="0" marL="0" rtl="0" algn="l">
              <a:lnSpc>
                <a:spcPct val="115000"/>
              </a:lnSpc>
              <a:spcBef>
                <a:spcPts val="1200"/>
              </a:spcBef>
              <a:spcAft>
                <a:spcPts val="0"/>
              </a:spcAft>
              <a:buNone/>
            </a:pPr>
            <a:r>
              <a:rPr lang="en" sz="1200"/>
              <a:t>In offline mode, the path planning task starts from a point where the agent has a complete knowledge about: its environment with obstacles (The complete map is given), its initial position, and its final goal within this environment. The offline path planning task simply connects the initial position to the final position, then the agent will execute the generated path.</a:t>
            </a:r>
            <a:endParaRPr sz="1200"/>
          </a:p>
          <a:p>
            <a:pPr indent="0" lvl="0" marL="0" rtl="0" algn="l">
              <a:lnSpc>
                <a:spcPct val="115000"/>
              </a:lnSpc>
              <a:spcBef>
                <a:spcPts val="1200"/>
              </a:spcBef>
              <a:spcAft>
                <a:spcPts val="0"/>
              </a:spcAft>
              <a:buNone/>
            </a:pPr>
            <a:r>
              <a:rPr lang="en" sz="1200"/>
              <a:t> In online mode, path planning is carried out in parallel while (a) moving towards the goal, and (b) perceiving the environment including its changes.</a:t>
            </a:r>
            <a:endParaRPr sz="1200"/>
          </a:p>
          <a:p>
            <a:pPr indent="0" lvl="0" marL="0" rtl="0" algn="l">
              <a:lnSpc>
                <a:spcPct val="115000"/>
              </a:lnSpc>
              <a:spcBef>
                <a:spcPts val="1200"/>
              </a:spcBef>
              <a:spcAft>
                <a:spcPts val="0"/>
              </a:spcAft>
              <a:buNone/>
            </a:pPr>
            <a:r>
              <a:rPr lang="en" sz="1200"/>
              <a:t> However, Considering the interactions among (i) Agent, (ii) Environment, and (iii) goal, the difference between online and offline path planning can be seen from many points of view:</a:t>
            </a:r>
            <a:endParaRPr sz="1200"/>
          </a:p>
          <a:p>
            <a:pPr indent="0" lvl="0" marL="0" rtl="0" algn="l">
              <a:lnSpc>
                <a:spcPct val="115000"/>
              </a:lnSpc>
              <a:spcBef>
                <a:spcPts val="1200"/>
              </a:spcBef>
              <a:spcAft>
                <a:spcPts val="0"/>
              </a:spcAft>
              <a:buNone/>
            </a:pPr>
            <a:r>
              <a:rPr lang="en" sz="1200"/>
              <a:t>Offline path planning is generally used for static environments (or slowly changing). and only when a global map of the environment is initially available (given or built). And thus, this approach can ensure global optimum path (in terms of safety, shortest path, time, energy,).</a:t>
            </a:r>
            <a:endParaRPr sz="1200"/>
          </a:p>
          <a:p>
            <a:pPr indent="0" lvl="0" marL="0" rtl="0" algn="l">
              <a:lnSpc>
                <a:spcPct val="115000"/>
              </a:lnSpc>
              <a:spcBef>
                <a:spcPts val="1200"/>
              </a:spcBef>
              <a:spcAft>
                <a:spcPts val="0"/>
              </a:spcAft>
              <a:buNone/>
            </a:pPr>
            <a:r>
              <a:rPr lang="en" sz="1200"/>
              <a:t>For dynamic environments, online path planning must be used since the path must be updated according to environment changes. This approach is also necessary for motion in an incompletely known environment map, since the agent is discovering its map while moving and needs to update the path according to any new knowledge. However, with this partial knowledge, this approach is time consuming, requires extra sensors, and it doesn't generate globally optimum paths, it can even fail to reach the target. but again, it is still a necessity.</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2400"/>
              </a:spcBef>
              <a:spcAft>
                <a:spcPts val="0"/>
              </a:spcAft>
              <a:buNone/>
            </a:pPr>
            <a:r>
              <a:rPr b="1" lang="en" sz="2000"/>
              <a:t>1.Template Based Methodology</a:t>
            </a:r>
            <a:endParaRPr b="1" sz="2000"/>
          </a:p>
          <a:p>
            <a:pPr indent="0" lvl="0" marL="0" rtl="0" algn="l">
              <a:lnSpc>
                <a:spcPct val="115000"/>
              </a:lnSpc>
              <a:spcBef>
                <a:spcPts val="1200"/>
              </a:spcBef>
              <a:spcAft>
                <a:spcPts val="0"/>
              </a:spcAft>
              <a:buNone/>
            </a:pPr>
            <a:r>
              <a:rPr lang="en" sz="1200"/>
              <a:t>This system, when implemented on a commercially available mobile platform, exclusively relies on odometry and ultrasonic data, aiming at providing low-cost navigation modules that could be implemented.</a:t>
            </a:r>
            <a:endParaRPr sz="1200"/>
          </a:p>
          <a:p>
            <a:pPr indent="0" lvl="0" marL="0" rtl="0" algn="l">
              <a:lnSpc>
                <a:spcPct val="115000"/>
              </a:lnSpc>
              <a:spcBef>
                <a:spcPts val="1200"/>
              </a:spcBef>
              <a:spcAft>
                <a:spcPts val="1200"/>
              </a:spcAft>
              <a:buNone/>
            </a:pPr>
            <a:r>
              <a:rPr lang="en" sz="1200"/>
              <a:t>Unlike the previously used DARP algorithm, for a satisfactory coverage of the entire space, neighbour paths may have overlapping areas. Sequences of maneuvers consisting of a predefined number of line segments and arcs will be employed to generate the total coverage path. Each elementary path type is denoted as a template, the total path being a sequence of templates. All templates take into consideration the parameters of the robot such as the minimum turning radius, the robot width and the cleaning area.To account for vehicle dimensions and simplify the path planning, the robot will be considered as a point object.</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nvSpPr>
        <p:spPr>
          <a:xfrm>
            <a:off x="279175" y="737525"/>
            <a:ext cx="6845100" cy="978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The complete coverage trajectory is planned as a sequence of predefined trajectories denoted as templates along the lines proposed. A set of 5 templates is proposed as the minimum number to achieve a satisfactory coverage of an area which contains obstacles in its interior.</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200"/>
              <a:t>The use of the BT template is to cope with obstacles in the middle of the environment.</a:t>
            </a:r>
            <a:endParaRPr sz="1200"/>
          </a:p>
          <a:p>
            <a:pPr indent="0" lvl="0" marL="0" rtl="0" algn="l">
              <a:lnSpc>
                <a:spcPct val="115000"/>
              </a:lnSpc>
              <a:spcBef>
                <a:spcPts val="1200"/>
              </a:spcBef>
              <a:spcAft>
                <a:spcPts val="0"/>
              </a:spcAft>
              <a:buNone/>
            </a:pPr>
            <a:r>
              <a:t/>
            </a:r>
            <a:endParaRPr sz="1200"/>
          </a:p>
          <a:p>
            <a:pPr indent="-228600" lvl="0" marL="457200" rtl="0" algn="l">
              <a:lnSpc>
                <a:spcPct val="115000"/>
              </a:lnSpc>
              <a:spcBef>
                <a:spcPts val="1200"/>
              </a:spcBef>
              <a:spcAft>
                <a:spcPts val="0"/>
              </a:spcAft>
              <a:buNone/>
            </a:pPr>
            <a:r>
              <a:rPr lang="en" sz="1200"/>
              <a:t>●      </a:t>
            </a:r>
            <a:r>
              <a:rPr b="1" lang="en" sz="1200"/>
              <a:t>Template Towards Marker, TM</a:t>
            </a:r>
            <a:endParaRPr b="1" sz="1200"/>
          </a:p>
          <a:p>
            <a:pPr indent="0" lvl="0" marL="0" rtl="0" algn="l">
              <a:lnSpc>
                <a:spcPct val="115000"/>
              </a:lnSpc>
              <a:spcBef>
                <a:spcPts val="1200"/>
              </a:spcBef>
              <a:spcAft>
                <a:spcPts val="0"/>
              </a:spcAft>
              <a:buNone/>
            </a:pPr>
            <a:r>
              <a:rPr lang="en" sz="1200"/>
              <a:t> Line segment that links two given points. This template is the backbone of nearly all the other templates </a:t>
            </a:r>
            <a:endParaRPr sz="1200"/>
          </a:p>
          <a:p>
            <a:pPr indent="-228600" lvl="0" marL="457200" rtl="0" algn="l">
              <a:lnSpc>
                <a:spcPct val="115000"/>
              </a:lnSpc>
              <a:spcBef>
                <a:spcPts val="1200"/>
              </a:spcBef>
              <a:spcAft>
                <a:spcPts val="0"/>
              </a:spcAft>
              <a:buNone/>
            </a:pPr>
            <a:r>
              <a:rPr lang="en" sz="1200"/>
              <a:t>●      </a:t>
            </a:r>
            <a:r>
              <a:rPr b="1" lang="en" sz="1200"/>
              <a:t>Template Uturn, UT</a:t>
            </a:r>
            <a:endParaRPr b="1" sz="1200"/>
          </a:p>
          <a:p>
            <a:pPr indent="0" lvl="0" marL="0" rtl="0" algn="l">
              <a:lnSpc>
                <a:spcPct val="115000"/>
              </a:lnSpc>
              <a:spcBef>
                <a:spcPts val="1200"/>
              </a:spcBef>
              <a:spcAft>
                <a:spcPts val="0"/>
              </a:spcAft>
              <a:buNone/>
            </a:pPr>
            <a:r>
              <a:rPr lang="en" sz="1200"/>
              <a:t>Line segment followed by a U turn. With the exception of TM the execution of a UT template is fast when compared with all the other templates due to the simplicity of the included maneuvers The successive application of UT templates creates a snake trail pattern as represented above. The platform minimum turning radius and the required overlap between adjacent trails are the main geometric parameters associated with UT</a:t>
            </a:r>
            <a:endParaRPr sz="1200"/>
          </a:p>
          <a:p>
            <a:pPr indent="-228600" lvl="0" marL="457200" rtl="0" algn="l">
              <a:lnSpc>
                <a:spcPct val="115000"/>
              </a:lnSpc>
              <a:spcBef>
                <a:spcPts val="1200"/>
              </a:spcBef>
              <a:spcAft>
                <a:spcPts val="0"/>
              </a:spcAft>
              <a:buNone/>
            </a:pPr>
            <a:r>
              <a:rPr lang="en" sz="1200"/>
              <a:t>●      </a:t>
            </a:r>
            <a:r>
              <a:rPr b="1" lang="en" sz="1200"/>
              <a:t>Template Side Shift, SS</a:t>
            </a:r>
            <a:endParaRPr b="1" sz="1200"/>
          </a:p>
          <a:p>
            <a:pPr indent="0" lvl="0" marL="0" rtl="0" algn="l">
              <a:lnSpc>
                <a:spcPct val="115000"/>
              </a:lnSpc>
              <a:spcBef>
                <a:spcPts val="1200"/>
              </a:spcBef>
              <a:spcAft>
                <a:spcPts val="0"/>
              </a:spcAft>
              <a:buNone/>
            </a:pPr>
            <a:r>
              <a:rPr lang="en" sz="1200"/>
              <a:t>This template provides a tool for changing between adjacent tracks when the mobile robot has a minimum turning radius that prevents the use of a UT template to achieve that change A Side Shift template can also be used when an environmental barrier such as a wall prevents the use of a UT template, this being the situation displayed. The main drawback of this template is that high coverage is redundant.</a:t>
            </a:r>
            <a:endParaRPr sz="1200"/>
          </a:p>
          <a:p>
            <a:pPr indent="-228600" lvl="0" marL="457200" rtl="0" algn="l">
              <a:lnSpc>
                <a:spcPct val="115000"/>
              </a:lnSpc>
              <a:spcBef>
                <a:spcPts val="1200"/>
              </a:spcBef>
              <a:spcAft>
                <a:spcPts val="0"/>
              </a:spcAft>
              <a:buNone/>
            </a:pPr>
            <a:r>
              <a:rPr lang="en" sz="1200"/>
              <a:t>●      </a:t>
            </a:r>
            <a:r>
              <a:rPr b="1" lang="en" sz="1200"/>
              <a:t>Template U turn Interlaced, UTI</a:t>
            </a:r>
            <a:endParaRPr b="1" sz="1200"/>
          </a:p>
          <a:p>
            <a:pPr indent="0" lvl="0" marL="0" rtl="0" algn="l">
              <a:lnSpc>
                <a:spcPct val="115000"/>
              </a:lnSpc>
              <a:spcBef>
                <a:spcPts val="1200"/>
              </a:spcBef>
              <a:spcAft>
                <a:spcPts val="0"/>
              </a:spcAft>
              <a:buNone/>
            </a:pPr>
            <a:r>
              <a:rPr lang="en" sz="1200"/>
              <a:t>It is well suited for robots with a large minimum turning radius and its application reduces the wheel slippage when compared to the UT template This fact was experimentally observed.</a:t>
            </a:r>
            <a:endParaRPr sz="1200"/>
          </a:p>
          <a:p>
            <a:pPr indent="-228600" lvl="0" marL="457200" rtl="0" algn="l">
              <a:lnSpc>
                <a:spcPct val="115000"/>
              </a:lnSpc>
              <a:spcBef>
                <a:spcPts val="1200"/>
              </a:spcBef>
              <a:spcAft>
                <a:spcPts val="0"/>
              </a:spcAft>
              <a:buNone/>
            </a:pPr>
            <a:r>
              <a:rPr lang="en" sz="1200"/>
              <a:t>●       </a:t>
            </a:r>
            <a:r>
              <a:rPr b="1" lang="en" sz="1200"/>
              <a:t>Template Backtracker BT</a:t>
            </a:r>
            <a:endParaRPr b="1" sz="1200"/>
          </a:p>
          <a:p>
            <a:pPr indent="0" lvl="0" marL="0" rtl="0" algn="l">
              <a:lnSpc>
                <a:spcPct val="115000"/>
              </a:lnSpc>
              <a:spcBef>
                <a:spcPts val="1200"/>
              </a:spcBef>
              <a:spcAft>
                <a:spcPts val="0"/>
              </a:spcAft>
              <a:buNone/>
            </a:pPr>
            <a:r>
              <a:rPr lang="en" sz="1200"/>
              <a:t>This template is extremely useful when there are obstacles lying in the middle of the area to be cleaned The backtracking movements supported by template BT allow the mobile robot to clean areas not yet covered that would otherwise be left behind uncleaned, this being one of the novelties of the proposed method.</a:t>
            </a:r>
            <a:endParaRPr sz="1200"/>
          </a:p>
          <a:p>
            <a:pPr indent="0" lvl="0" marL="0" rtl="0" algn="l">
              <a:lnSpc>
                <a:spcPct val="115000"/>
              </a:lnSpc>
              <a:spcBef>
                <a:spcPts val="1200"/>
              </a:spcBef>
              <a:spcAft>
                <a:spcPts val="1200"/>
              </a:spcAft>
              <a:buNone/>
            </a:pPr>
            <a:r>
              <a:t/>
            </a:r>
            <a:endParaRPr sz="1200"/>
          </a:p>
        </p:txBody>
      </p:sp>
      <p:sp>
        <p:nvSpPr>
          <p:cNvPr id="307" name="Google Shape;307;p40"/>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308" name="Google Shape;308;p40"/>
          <p:cNvPicPr preferRelativeResize="0"/>
          <p:nvPr/>
        </p:nvPicPr>
        <p:blipFill>
          <a:blip r:embed="rId3">
            <a:alphaModFix/>
          </a:blip>
          <a:stretch>
            <a:fillRect/>
          </a:stretch>
        </p:blipFill>
        <p:spPr>
          <a:xfrm>
            <a:off x="366038" y="1579125"/>
            <a:ext cx="6571225" cy="141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8" name="Shape 128"/>
        <p:cNvGrpSpPr/>
        <p:nvPr/>
      </p:nvGrpSpPr>
      <p:grpSpPr>
        <a:xfrm>
          <a:off x="0" y="0"/>
          <a:ext cx="0" cy="0"/>
          <a:chOff x="0" y="0"/>
          <a:chExt cx="0" cy="0"/>
        </a:xfrm>
      </p:grpSpPr>
      <p:sp>
        <p:nvSpPr>
          <p:cNvPr id="129" name="Google Shape;129;p23"/>
          <p:cNvSpPr txBox="1"/>
          <p:nvPr>
            <p:ph idx="9" type="ctrTitle"/>
          </p:nvPr>
        </p:nvSpPr>
        <p:spPr>
          <a:xfrm rot="5400000">
            <a:off x="3764531" y="3634681"/>
            <a:ext cx="5913300" cy="403200"/>
          </a:xfrm>
          <a:prstGeom prst="rect">
            <a:avLst/>
          </a:prstGeom>
        </p:spPr>
        <p:txBody>
          <a:bodyPr anchorCtr="0" anchor="ctr" bIns="112250" lIns="112250" spcFirstLastPara="1" rIns="112250" wrap="square" tIns="112250">
            <a:noAutofit/>
          </a:bodyPr>
          <a:lstStyle/>
          <a:p>
            <a:pPr indent="0" lvl="0" marL="0" rtl="0" algn="l">
              <a:spcBef>
                <a:spcPts val="0"/>
              </a:spcBef>
              <a:spcAft>
                <a:spcPts val="0"/>
              </a:spcAft>
              <a:buNone/>
            </a:pPr>
            <a:r>
              <a:rPr lang="en" sz="3000"/>
              <a:t>TABLE OF CONTENTS</a:t>
            </a:r>
            <a:endParaRPr sz="3000"/>
          </a:p>
        </p:txBody>
      </p:sp>
      <p:sp>
        <p:nvSpPr>
          <p:cNvPr id="130" name="Google Shape;130;p23"/>
          <p:cNvSpPr/>
          <p:nvPr/>
        </p:nvSpPr>
        <p:spPr>
          <a:xfrm flipH="1" rot="-5400000">
            <a:off x="-3884059" y="3884100"/>
            <a:ext cx="10434600" cy="26664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131" name="Google Shape;131;p23"/>
          <p:cNvSpPr txBox="1"/>
          <p:nvPr>
            <p:ph idx="7" type="subTitle"/>
          </p:nvPr>
        </p:nvSpPr>
        <p:spPr>
          <a:xfrm>
            <a:off x="2834171" y="5061571"/>
            <a:ext cx="1576200" cy="1161900"/>
          </a:xfrm>
          <a:prstGeom prst="rect">
            <a:avLst/>
          </a:prstGeom>
        </p:spPr>
        <p:txBody>
          <a:bodyPr anchorCtr="0" anchor="t" bIns="112250" lIns="112250" spcFirstLastPara="1" rIns="112250" wrap="square" tIns="112250">
            <a:noAutofit/>
          </a:bodyPr>
          <a:lstStyle/>
          <a:p>
            <a:pPr indent="0" lvl="0" marL="0" rtl="0" algn="l">
              <a:spcBef>
                <a:spcPts val="0"/>
              </a:spcBef>
              <a:spcAft>
                <a:spcPts val="0"/>
              </a:spcAft>
              <a:buNone/>
            </a:pPr>
            <a:r>
              <a:rPr lang="en" sz="1000"/>
              <a:t>Working of the Algorithm</a:t>
            </a:r>
            <a:endParaRPr sz="1000"/>
          </a:p>
          <a:p>
            <a:pPr indent="0" lvl="0" marL="0" rtl="0" algn="l">
              <a:spcBef>
                <a:spcPts val="0"/>
              </a:spcBef>
              <a:spcAft>
                <a:spcPts val="0"/>
              </a:spcAft>
              <a:buNone/>
            </a:pPr>
            <a:r>
              <a:rPr lang="en" sz="1000"/>
              <a:t>Failure Cases</a:t>
            </a:r>
            <a:endParaRPr sz="1000"/>
          </a:p>
          <a:p>
            <a:pPr indent="0" lvl="0" marL="0" rtl="0" algn="l">
              <a:spcBef>
                <a:spcPts val="0"/>
              </a:spcBef>
              <a:spcAft>
                <a:spcPts val="0"/>
              </a:spcAft>
              <a:buNone/>
            </a:pPr>
            <a:r>
              <a:rPr lang="en" sz="1000"/>
              <a:t>Failure Resolution</a:t>
            </a:r>
            <a:endParaRPr sz="1000"/>
          </a:p>
          <a:p>
            <a:pPr indent="0" lvl="0" marL="0" rtl="0" algn="l">
              <a:spcBef>
                <a:spcPts val="0"/>
              </a:spcBef>
              <a:spcAft>
                <a:spcPts val="0"/>
              </a:spcAft>
              <a:buNone/>
            </a:pPr>
            <a:r>
              <a:t/>
            </a:r>
            <a:endParaRPr/>
          </a:p>
        </p:txBody>
      </p:sp>
      <p:sp>
        <p:nvSpPr>
          <p:cNvPr id="132" name="Google Shape;132;p23"/>
          <p:cNvSpPr txBox="1"/>
          <p:nvPr>
            <p:ph idx="6" type="ctrTitle"/>
          </p:nvPr>
        </p:nvSpPr>
        <p:spPr>
          <a:xfrm>
            <a:off x="2834176" y="4099025"/>
            <a:ext cx="2329500" cy="1172700"/>
          </a:xfrm>
          <a:prstGeom prst="rect">
            <a:avLst/>
          </a:prstGeom>
        </p:spPr>
        <p:txBody>
          <a:bodyPr anchorCtr="0" anchor="b" bIns="112250" lIns="112250" spcFirstLastPara="1" rIns="112250" wrap="square" tIns="112250">
            <a:noAutofit/>
          </a:bodyPr>
          <a:lstStyle/>
          <a:p>
            <a:pPr indent="0" lvl="0" marL="0" rtl="0" algn="l">
              <a:spcBef>
                <a:spcPts val="0"/>
              </a:spcBef>
              <a:spcAft>
                <a:spcPts val="0"/>
              </a:spcAft>
              <a:buNone/>
            </a:pPr>
            <a:r>
              <a:rPr lang="en"/>
              <a:t>The DARP Algorithm</a:t>
            </a:r>
            <a:endParaRPr/>
          </a:p>
        </p:txBody>
      </p:sp>
      <p:sp>
        <p:nvSpPr>
          <p:cNvPr id="133" name="Google Shape;133;p23"/>
          <p:cNvSpPr txBox="1"/>
          <p:nvPr>
            <p:ph idx="8" type="title"/>
          </p:nvPr>
        </p:nvSpPr>
        <p:spPr>
          <a:xfrm>
            <a:off x="1672565" y="4716040"/>
            <a:ext cx="1301100" cy="1172700"/>
          </a:xfrm>
          <a:prstGeom prst="rect">
            <a:avLst/>
          </a:prstGeom>
        </p:spPr>
        <p:txBody>
          <a:bodyPr anchorCtr="0" anchor="ctr" bIns="112250" lIns="112250" spcFirstLastPara="1" rIns="112250" wrap="square" tIns="112250">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34" name="Google Shape;134;p23"/>
          <p:cNvSpPr txBox="1"/>
          <p:nvPr>
            <p:ph type="ctrTitle"/>
          </p:nvPr>
        </p:nvSpPr>
        <p:spPr>
          <a:xfrm>
            <a:off x="2830772" y="617500"/>
            <a:ext cx="2398500" cy="1172700"/>
          </a:xfrm>
          <a:prstGeom prst="rect">
            <a:avLst/>
          </a:prstGeom>
        </p:spPr>
        <p:txBody>
          <a:bodyPr anchorCtr="0" anchor="b" bIns="112250" lIns="112250" spcFirstLastPara="1" rIns="112250" wrap="square" tIns="112250">
            <a:noAutofit/>
          </a:bodyPr>
          <a:lstStyle/>
          <a:p>
            <a:pPr indent="0" lvl="0" marL="0" rtl="0" algn="l">
              <a:spcBef>
                <a:spcPts val="0"/>
              </a:spcBef>
              <a:spcAft>
                <a:spcPts val="0"/>
              </a:spcAft>
              <a:buClr>
                <a:schemeClr val="dk1"/>
              </a:buClr>
              <a:buSzPts val="1300"/>
              <a:buFont typeface="Arial"/>
              <a:buNone/>
            </a:pPr>
            <a:r>
              <a:t/>
            </a:r>
            <a:endParaRPr/>
          </a:p>
          <a:p>
            <a:pPr indent="0" lvl="0" marL="0" rtl="0" algn="l">
              <a:spcBef>
                <a:spcPts val="0"/>
              </a:spcBef>
              <a:spcAft>
                <a:spcPts val="0"/>
              </a:spcAft>
              <a:buNone/>
            </a:pPr>
            <a:r>
              <a:rPr lang="en"/>
              <a:t>Mechanical Design</a:t>
            </a:r>
            <a:endParaRPr/>
          </a:p>
        </p:txBody>
      </p:sp>
      <p:sp>
        <p:nvSpPr>
          <p:cNvPr id="135" name="Google Shape;135;p23"/>
          <p:cNvSpPr txBox="1"/>
          <p:nvPr>
            <p:ph idx="1" type="subTitle"/>
          </p:nvPr>
        </p:nvSpPr>
        <p:spPr>
          <a:xfrm>
            <a:off x="2830783" y="1628915"/>
            <a:ext cx="1576200" cy="1161900"/>
          </a:xfrm>
          <a:prstGeom prst="rect">
            <a:avLst/>
          </a:prstGeom>
        </p:spPr>
        <p:txBody>
          <a:bodyPr anchorCtr="0" anchor="t" bIns="112250" lIns="112250" spcFirstLastPara="1" rIns="112250" wrap="square" tIns="112250">
            <a:noAutofit/>
          </a:bodyPr>
          <a:lstStyle/>
          <a:p>
            <a:pPr indent="0" lvl="0" marL="0" rtl="0" algn="l">
              <a:spcBef>
                <a:spcPts val="0"/>
              </a:spcBef>
              <a:spcAft>
                <a:spcPts val="0"/>
              </a:spcAft>
              <a:buNone/>
            </a:pPr>
            <a:r>
              <a:rPr lang="en"/>
              <a:t>Manufacturability</a:t>
            </a:r>
            <a:endParaRPr/>
          </a:p>
          <a:p>
            <a:pPr indent="0" lvl="0" marL="0" rtl="0" algn="l">
              <a:spcBef>
                <a:spcPts val="0"/>
              </a:spcBef>
              <a:spcAft>
                <a:spcPts val="0"/>
              </a:spcAft>
              <a:buNone/>
            </a:pPr>
            <a:r>
              <a:rPr lang="en"/>
              <a:t>Serviceability</a:t>
            </a:r>
            <a:endParaRPr/>
          </a:p>
          <a:p>
            <a:pPr indent="0" lvl="0" marL="0" rtl="0" algn="l">
              <a:spcBef>
                <a:spcPts val="0"/>
              </a:spcBef>
              <a:spcAft>
                <a:spcPts val="0"/>
              </a:spcAft>
              <a:buNone/>
            </a:pPr>
            <a:r>
              <a:rPr lang="en"/>
              <a:t>Failure Analysis</a:t>
            </a:r>
            <a:endParaRPr/>
          </a:p>
        </p:txBody>
      </p:sp>
      <p:sp>
        <p:nvSpPr>
          <p:cNvPr id="136" name="Google Shape;136;p23"/>
          <p:cNvSpPr txBox="1"/>
          <p:nvPr>
            <p:ph idx="2" type="title"/>
          </p:nvPr>
        </p:nvSpPr>
        <p:spPr>
          <a:xfrm>
            <a:off x="1672565" y="1327683"/>
            <a:ext cx="1437900" cy="1172700"/>
          </a:xfrm>
          <a:prstGeom prst="rect">
            <a:avLst/>
          </a:prstGeom>
        </p:spPr>
        <p:txBody>
          <a:bodyPr anchorCtr="0" anchor="ctr" bIns="112250" lIns="112250" spcFirstLastPara="1" rIns="112250" wrap="square" tIns="112250">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37" name="Google Shape;137;p23"/>
          <p:cNvSpPr txBox="1"/>
          <p:nvPr>
            <p:ph idx="3" type="ctrTitle"/>
          </p:nvPr>
        </p:nvSpPr>
        <p:spPr>
          <a:xfrm>
            <a:off x="2834171" y="2358263"/>
            <a:ext cx="2548500" cy="1172700"/>
          </a:xfrm>
          <a:prstGeom prst="rect">
            <a:avLst/>
          </a:prstGeom>
        </p:spPr>
        <p:txBody>
          <a:bodyPr anchorCtr="0" anchor="b" bIns="112250" lIns="112250" spcFirstLastPara="1" rIns="112250" wrap="square" tIns="112250">
            <a:noAutofit/>
          </a:bodyPr>
          <a:lstStyle/>
          <a:p>
            <a:pPr indent="0" lvl="0" marL="0" rtl="0" algn="l">
              <a:spcBef>
                <a:spcPts val="0"/>
              </a:spcBef>
              <a:spcAft>
                <a:spcPts val="0"/>
              </a:spcAft>
              <a:buNone/>
            </a:pPr>
            <a:r>
              <a:rPr lang="en"/>
              <a:t>Electronics Design</a:t>
            </a:r>
            <a:endParaRPr/>
          </a:p>
        </p:txBody>
      </p:sp>
      <p:sp>
        <p:nvSpPr>
          <p:cNvPr id="138" name="Google Shape;138;p23"/>
          <p:cNvSpPr txBox="1"/>
          <p:nvPr>
            <p:ph idx="4" type="subTitle"/>
          </p:nvPr>
        </p:nvSpPr>
        <p:spPr>
          <a:xfrm>
            <a:off x="2834182" y="3326480"/>
            <a:ext cx="1634400" cy="1161900"/>
          </a:xfrm>
          <a:prstGeom prst="rect">
            <a:avLst/>
          </a:prstGeom>
        </p:spPr>
        <p:txBody>
          <a:bodyPr anchorCtr="0" anchor="t" bIns="112250" lIns="112250" spcFirstLastPara="1" rIns="112250" wrap="square" tIns="112250">
            <a:noAutofit/>
          </a:bodyPr>
          <a:lstStyle/>
          <a:p>
            <a:pPr indent="0" lvl="0" marL="0" rtl="0" algn="l">
              <a:spcBef>
                <a:spcPts val="0"/>
              </a:spcBef>
              <a:spcAft>
                <a:spcPts val="0"/>
              </a:spcAft>
              <a:buNone/>
            </a:pPr>
            <a:r>
              <a:rPr lang="en"/>
              <a:t>Manufacturability</a:t>
            </a:r>
            <a:endParaRPr/>
          </a:p>
          <a:p>
            <a:pPr indent="0" lvl="0" marL="0" rtl="0" algn="l">
              <a:spcBef>
                <a:spcPts val="0"/>
              </a:spcBef>
              <a:spcAft>
                <a:spcPts val="0"/>
              </a:spcAft>
              <a:buNone/>
            </a:pPr>
            <a:r>
              <a:rPr lang="en"/>
              <a:t>Serviceability</a:t>
            </a:r>
            <a:endParaRPr/>
          </a:p>
          <a:p>
            <a:pPr indent="0" lvl="0" marL="0" rtl="0" algn="l">
              <a:spcBef>
                <a:spcPts val="0"/>
              </a:spcBef>
              <a:spcAft>
                <a:spcPts val="0"/>
              </a:spcAft>
              <a:buNone/>
            </a:pPr>
            <a:r>
              <a:rPr lang="en"/>
              <a:t>Failure Analysis</a:t>
            </a:r>
            <a:endParaRPr/>
          </a:p>
        </p:txBody>
      </p:sp>
      <p:sp>
        <p:nvSpPr>
          <p:cNvPr id="139" name="Google Shape;139;p23"/>
          <p:cNvSpPr txBox="1"/>
          <p:nvPr>
            <p:ph idx="5" type="title"/>
          </p:nvPr>
        </p:nvSpPr>
        <p:spPr>
          <a:xfrm>
            <a:off x="1672565" y="3021862"/>
            <a:ext cx="1335300" cy="1172700"/>
          </a:xfrm>
          <a:prstGeom prst="rect">
            <a:avLst/>
          </a:prstGeom>
        </p:spPr>
        <p:txBody>
          <a:bodyPr anchorCtr="0" anchor="ctr" bIns="112250" lIns="112250" spcFirstLastPara="1" rIns="112250" wrap="square" tIns="112250">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140" name="Google Shape;140;p23"/>
          <p:cNvSpPr txBox="1"/>
          <p:nvPr>
            <p:ph idx="13" type="ctrTitle"/>
          </p:nvPr>
        </p:nvSpPr>
        <p:spPr>
          <a:xfrm>
            <a:off x="2849100" y="6579925"/>
            <a:ext cx="2548500" cy="419400"/>
          </a:xfrm>
          <a:prstGeom prst="rect">
            <a:avLst/>
          </a:prstGeom>
        </p:spPr>
        <p:txBody>
          <a:bodyPr anchorCtr="0" anchor="b" bIns="112250" lIns="112250" spcFirstLastPara="1" rIns="112250" wrap="square" tIns="112250">
            <a:noAutofit/>
          </a:bodyPr>
          <a:lstStyle/>
          <a:p>
            <a:pPr indent="0" lvl="0" marL="0" rtl="0" algn="l">
              <a:spcBef>
                <a:spcPts val="0"/>
              </a:spcBef>
              <a:spcAft>
                <a:spcPts val="0"/>
              </a:spcAft>
              <a:buNone/>
            </a:pPr>
            <a:r>
              <a:rPr lang="en"/>
              <a:t>Mapping and Planning</a:t>
            </a:r>
            <a:endParaRPr/>
          </a:p>
        </p:txBody>
      </p:sp>
      <p:sp>
        <p:nvSpPr>
          <p:cNvPr id="141" name="Google Shape;141;p23"/>
          <p:cNvSpPr txBox="1"/>
          <p:nvPr>
            <p:ph idx="14" type="subTitle"/>
          </p:nvPr>
        </p:nvSpPr>
        <p:spPr>
          <a:xfrm>
            <a:off x="2848725" y="6870375"/>
            <a:ext cx="2300400" cy="1161900"/>
          </a:xfrm>
          <a:prstGeom prst="rect">
            <a:avLst/>
          </a:prstGeom>
        </p:spPr>
        <p:txBody>
          <a:bodyPr anchorCtr="0" anchor="t" bIns="112250" lIns="112250" spcFirstLastPara="1" rIns="112250" wrap="square" tIns="112250">
            <a:noAutofit/>
          </a:bodyPr>
          <a:lstStyle/>
          <a:p>
            <a:pPr indent="0" lvl="0" marL="0" rtl="0" algn="l">
              <a:spcBef>
                <a:spcPts val="0"/>
              </a:spcBef>
              <a:spcAft>
                <a:spcPts val="0"/>
              </a:spcAft>
              <a:buNone/>
            </a:pPr>
            <a:r>
              <a:rPr lang="en"/>
              <a:t>Online Path Planning Algorithms</a:t>
            </a:r>
            <a:endParaRPr/>
          </a:p>
          <a:p>
            <a:pPr indent="0" lvl="0" marL="0" rtl="0" algn="l">
              <a:spcBef>
                <a:spcPts val="0"/>
              </a:spcBef>
              <a:spcAft>
                <a:spcPts val="0"/>
              </a:spcAft>
              <a:buNone/>
            </a:pPr>
            <a:r>
              <a:rPr lang="en"/>
              <a:t>Template Based Algorithm</a:t>
            </a:r>
            <a:endParaRPr/>
          </a:p>
          <a:p>
            <a:pPr indent="0" lvl="0" marL="0" rtl="0" algn="l">
              <a:spcBef>
                <a:spcPts val="0"/>
              </a:spcBef>
              <a:spcAft>
                <a:spcPts val="0"/>
              </a:spcAft>
              <a:buNone/>
            </a:pPr>
            <a:r>
              <a:rPr lang="en"/>
              <a:t>Epsilon Star Algorithm</a:t>
            </a:r>
            <a:endParaRPr/>
          </a:p>
          <a:p>
            <a:pPr indent="0" lvl="0" marL="0" rtl="0" algn="l">
              <a:spcBef>
                <a:spcPts val="0"/>
              </a:spcBef>
              <a:spcAft>
                <a:spcPts val="0"/>
              </a:spcAft>
              <a:buNone/>
            </a:pPr>
            <a:r>
              <a:rPr lang="en"/>
              <a:t>Final Robot Paths</a:t>
            </a:r>
            <a:endParaRPr/>
          </a:p>
          <a:p>
            <a:pPr indent="0" lvl="0" marL="0" rtl="0" algn="l">
              <a:spcBef>
                <a:spcPts val="0"/>
              </a:spcBef>
              <a:spcAft>
                <a:spcPts val="0"/>
              </a:spcAft>
              <a:buNone/>
            </a:pPr>
            <a:r>
              <a:rPr lang="en"/>
              <a:t>Cleaning Efficiency</a:t>
            </a:r>
            <a:endParaRPr/>
          </a:p>
        </p:txBody>
      </p:sp>
      <p:sp>
        <p:nvSpPr>
          <p:cNvPr id="142" name="Google Shape;142;p23"/>
          <p:cNvSpPr txBox="1"/>
          <p:nvPr>
            <p:ph idx="15" type="title"/>
          </p:nvPr>
        </p:nvSpPr>
        <p:spPr>
          <a:xfrm>
            <a:off x="1672565" y="6410219"/>
            <a:ext cx="1301100" cy="1172700"/>
          </a:xfrm>
          <a:prstGeom prst="rect">
            <a:avLst/>
          </a:prstGeom>
        </p:spPr>
        <p:txBody>
          <a:bodyPr anchorCtr="0" anchor="ctr" bIns="112250" lIns="112250" spcFirstLastPara="1" rIns="112250" wrap="square" tIns="112250">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143" name="Google Shape;143;p23"/>
          <p:cNvSpPr txBox="1"/>
          <p:nvPr>
            <p:ph idx="16" type="ctrTitle"/>
          </p:nvPr>
        </p:nvSpPr>
        <p:spPr>
          <a:xfrm>
            <a:off x="2849100" y="7661900"/>
            <a:ext cx="2548500" cy="938100"/>
          </a:xfrm>
          <a:prstGeom prst="rect">
            <a:avLst/>
          </a:prstGeom>
        </p:spPr>
        <p:txBody>
          <a:bodyPr anchorCtr="0" anchor="b" bIns="112250" lIns="112250" spcFirstLastPara="1" rIns="112250" wrap="square" tIns="112250">
            <a:noAutofit/>
          </a:bodyPr>
          <a:lstStyle/>
          <a:p>
            <a:pPr indent="0" lvl="0" marL="0" rtl="0" algn="l">
              <a:spcBef>
                <a:spcPts val="0"/>
              </a:spcBef>
              <a:spcAft>
                <a:spcPts val="0"/>
              </a:spcAft>
              <a:buNone/>
            </a:pPr>
            <a:r>
              <a:rPr lang="en"/>
              <a:t>Deployment Strategy</a:t>
            </a:r>
            <a:endParaRPr/>
          </a:p>
        </p:txBody>
      </p:sp>
      <p:sp>
        <p:nvSpPr>
          <p:cNvPr id="144" name="Google Shape;144;p23"/>
          <p:cNvSpPr txBox="1"/>
          <p:nvPr>
            <p:ph idx="17" type="subTitle"/>
          </p:nvPr>
        </p:nvSpPr>
        <p:spPr>
          <a:xfrm>
            <a:off x="2834175" y="8419125"/>
            <a:ext cx="2454600" cy="1161900"/>
          </a:xfrm>
          <a:prstGeom prst="rect">
            <a:avLst/>
          </a:prstGeom>
        </p:spPr>
        <p:txBody>
          <a:bodyPr anchorCtr="0" anchor="t" bIns="112250" lIns="112250" spcFirstLastPara="1" rIns="112250" wrap="square" tIns="112250">
            <a:noAutofit/>
          </a:bodyPr>
          <a:lstStyle/>
          <a:p>
            <a:pPr indent="0" lvl="0" marL="0" rtl="0" algn="l">
              <a:spcBef>
                <a:spcPts val="0"/>
              </a:spcBef>
              <a:spcAft>
                <a:spcPts val="0"/>
              </a:spcAft>
              <a:buNone/>
            </a:pPr>
            <a:r>
              <a:rPr lang="en"/>
              <a:t>How to get 5 bots to work </a:t>
            </a:r>
            <a:r>
              <a:rPr lang="en"/>
              <a:t>efficiently</a:t>
            </a:r>
            <a:r>
              <a:rPr lang="en"/>
              <a:t> with Mapping and Planning</a:t>
            </a:r>
            <a:endParaRPr/>
          </a:p>
        </p:txBody>
      </p:sp>
      <p:sp>
        <p:nvSpPr>
          <p:cNvPr id="145" name="Google Shape;145;p23"/>
          <p:cNvSpPr txBox="1"/>
          <p:nvPr>
            <p:ph idx="18" type="title"/>
          </p:nvPr>
        </p:nvSpPr>
        <p:spPr>
          <a:xfrm>
            <a:off x="1672565" y="8104397"/>
            <a:ext cx="1301100" cy="1172700"/>
          </a:xfrm>
          <a:prstGeom prst="rect">
            <a:avLst/>
          </a:prstGeom>
        </p:spPr>
        <p:txBody>
          <a:bodyPr anchorCtr="0" anchor="ctr" bIns="112250" lIns="112250" spcFirstLastPara="1" rIns="112250" wrap="square" tIns="112250">
            <a:noAutofit/>
          </a:bodyPr>
          <a:lstStyle/>
          <a:p>
            <a:pPr indent="0" lvl="0" marL="0" rtl="0" algn="l">
              <a:spcBef>
                <a:spcPts val="0"/>
              </a:spcBef>
              <a:spcAft>
                <a:spcPts val="0"/>
              </a:spcAft>
              <a:buNone/>
            </a:pPr>
            <a:r>
              <a:rPr lang="en">
                <a:solidFill>
                  <a:schemeClr val="lt1"/>
                </a:solidFill>
              </a:rPr>
              <a:t>05</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nvSpPr>
        <p:spPr>
          <a:xfrm>
            <a:off x="279175" y="737525"/>
            <a:ext cx="6845100" cy="459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 The complete coverage path planning methodology is implemented iteratively after an initial localization procedure. After a human operator drives the platform to its initial location and an estimated location is evaluated based on ultrasonic data.  At each iteration and based on the previously cleaned area and the a priori map the algorithm chooses the template to be applied as explained later in this section.</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lang="en" sz="1200"/>
              <a:t>Before execution the trajectory that will be generated by the chosen template has to be further decomposed in such way that simple motion commands.such as Move(x,y,forward) or Turn(angle,left,radius) can be dispatched to the mobile robot This decomposition achieved by the path tracking module breaks up the templates into subgoals The subgoals of each template are the boundary points that separate line segments from turns thus decomposing the template in a set of subtemplates see  for details Following template subgoals evaluation a prediction of the new cleaned area is carried out followed by the template execution which is achieved by the execution of each of its sub templates.</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1200"/>
              </a:spcAft>
              <a:buNone/>
            </a:pPr>
            <a:r>
              <a:rPr lang="en" sz="1200"/>
              <a:t>If no template can be applied this means that all the area has already been cleaned or there is a deadlock situation. In both cases a further procedure for wall following is implemented This procedure fully supported on ultrasonic data.</a:t>
            </a:r>
            <a:endParaRPr sz="1200">
              <a:latin typeface="Livvic"/>
              <a:ea typeface="Livvic"/>
              <a:cs typeface="Livvic"/>
              <a:sym typeface="Livvic"/>
            </a:endParaRPr>
          </a:p>
        </p:txBody>
      </p:sp>
      <p:sp>
        <p:nvSpPr>
          <p:cNvPr id="314" name="Google Shape;314;p41"/>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315" name="Google Shape;315;p41"/>
          <p:cNvPicPr preferRelativeResize="0"/>
          <p:nvPr/>
        </p:nvPicPr>
        <p:blipFill>
          <a:blip r:embed="rId3">
            <a:alphaModFix/>
          </a:blip>
          <a:stretch>
            <a:fillRect/>
          </a:stretch>
        </p:blipFill>
        <p:spPr>
          <a:xfrm>
            <a:off x="1885701" y="5283450"/>
            <a:ext cx="3632050" cy="494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266650" y="338025"/>
            <a:ext cx="6845100" cy="476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For obstacles like the ones mentioned in Round-1, (All those that can be shows as blocks on a grid),A template will always be applicable, except at the end, or if the robot is not aligned properly. In cases with slat edged obstacles, the wall following is implemented.</a:t>
            </a:r>
            <a:endParaRPr sz="1200"/>
          </a:p>
          <a:p>
            <a:pPr indent="0" lvl="0" marL="0" rtl="0" algn="l">
              <a:lnSpc>
                <a:spcPct val="115000"/>
              </a:lnSpc>
              <a:spcBef>
                <a:spcPts val="1200"/>
              </a:spcBef>
              <a:spcAft>
                <a:spcPts val="0"/>
              </a:spcAft>
              <a:buNone/>
            </a:pPr>
            <a:r>
              <a:rPr lang="en" sz="1200"/>
              <a:t>A heuristic formula is used for choosing the best template to apply at each stage aiming at maximizing the total covered area The template BT is the 1st one whose application is checked by the planner because if any uncleaned space is left behind it must be covered before moving on otherwise it will be left uncleaned.</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lang="en" sz="1200"/>
              <a:t>Next the choice of an interlaced template UTI is trade aiming at reducing wheel slippage and consequently reducing odometry errors Due to a fast execution time the use of a UT template is checked next The Side Shift template is the last one to be considered due to its high coverage redundancy The TM template is used as a major component of all the other templates given that all line segments are executed by TM templates</a:t>
            </a:r>
            <a:endParaRPr sz="1200"/>
          </a:p>
          <a:p>
            <a:pPr indent="0" lvl="0" marL="0" rtl="0" algn="l">
              <a:lnSpc>
                <a:spcPct val="115000"/>
              </a:lnSpc>
              <a:spcBef>
                <a:spcPts val="1200"/>
              </a:spcBef>
              <a:spcAft>
                <a:spcPts val="0"/>
              </a:spcAft>
              <a:buNone/>
            </a:pPr>
            <a:r>
              <a:rPr lang="en" sz="1200"/>
              <a:t> Thus, the order or checking of templates is as follows: BT →UTI →UT →SS</a:t>
            </a:r>
            <a:endParaRPr sz="1200"/>
          </a:p>
          <a:p>
            <a:pPr indent="0" lvl="0" marL="0" rtl="0" algn="l">
              <a:lnSpc>
                <a:spcPct val="115000"/>
              </a:lnSpc>
              <a:spcBef>
                <a:spcPts val="1800"/>
              </a:spcBef>
              <a:spcAft>
                <a:spcPts val="0"/>
              </a:spcAft>
              <a:buNone/>
            </a:pPr>
            <a:r>
              <a:rPr b="1" lang="en" sz="1200"/>
              <a:t>Path Tracking</a:t>
            </a:r>
            <a:endParaRPr b="1" sz="1200"/>
          </a:p>
          <a:p>
            <a:pPr indent="0" lvl="0" marL="0" rtl="0" algn="l">
              <a:lnSpc>
                <a:spcPct val="115000"/>
              </a:lnSpc>
              <a:spcBef>
                <a:spcPts val="1200"/>
              </a:spcBef>
              <a:spcAft>
                <a:spcPts val="1200"/>
              </a:spcAft>
              <a:buNone/>
            </a:pPr>
            <a:r>
              <a:rPr lang="en" sz="1200"/>
              <a:t>For Path Tracking and Path Correction using Odometry, the following algorithm is used to track the Path of the robot.</a:t>
            </a:r>
            <a:endParaRPr sz="1200"/>
          </a:p>
        </p:txBody>
      </p:sp>
      <p:sp>
        <p:nvSpPr>
          <p:cNvPr id="321" name="Google Shape;321;p42"/>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322" name="Google Shape;322;p42"/>
          <p:cNvPicPr preferRelativeResize="0"/>
          <p:nvPr/>
        </p:nvPicPr>
        <p:blipFill>
          <a:blip r:embed="rId3">
            <a:alphaModFix/>
          </a:blip>
          <a:stretch>
            <a:fillRect/>
          </a:stretch>
        </p:blipFill>
        <p:spPr>
          <a:xfrm>
            <a:off x="1870214" y="4801650"/>
            <a:ext cx="3663025" cy="547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nvSpPr>
        <p:spPr>
          <a:xfrm>
            <a:off x="279175" y="436100"/>
            <a:ext cx="6845100" cy="802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500"/>
              <a:t>Localization</a:t>
            </a:r>
            <a:endParaRPr b="1" sz="1500"/>
          </a:p>
          <a:p>
            <a:pPr indent="0" lvl="0" marL="0" rtl="0" algn="l">
              <a:lnSpc>
                <a:spcPct val="115000"/>
              </a:lnSpc>
              <a:spcBef>
                <a:spcPts val="1200"/>
              </a:spcBef>
              <a:spcAft>
                <a:spcPts val="0"/>
              </a:spcAft>
              <a:buNone/>
            </a:pPr>
            <a:r>
              <a:rPr lang="en" sz="1200"/>
              <a:t>Localization is essential to correct the cumulative errors inherent to the odometry system. Using the a priori map and the data from the LiDAR attached on the front of the bot’s body, a test is carried out at each subgoal so as to determine if the real data acquired by the sensors matches the bot’s position and orientation estimate given by odometry. If the deviation between the predicted and the real measurements is more than a certain threshold the real data is used to recalibrate the overall location of the mobile robot. Also, to make localization more robust, we intend to fuse both the aforementioned data sources using Kalman filters, allowing to reduce the effect of noise and errors in the values obtained from these sources.</a:t>
            </a:r>
            <a:endParaRPr sz="12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200"/>
              <a:t>This localization approach, based on low cost sensors and on the a priori map, requires no special modification on the environment (e.g. installation of bar codes). However, the implemented methodology introduces an overhead on path execution duration because localization has to be done with the vehicle stopped near an obstacle.</a:t>
            </a:r>
            <a:endParaRPr sz="1200"/>
          </a:p>
          <a:p>
            <a:pPr indent="0" lvl="0" marL="0" rtl="0" algn="l">
              <a:lnSpc>
                <a:spcPct val="115000"/>
              </a:lnSpc>
              <a:spcBef>
                <a:spcPts val="2400"/>
              </a:spcBef>
              <a:spcAft>
                <a:spcPts val="0"/>
              </a:spcAft>
              <a:buNone/>
            </a:pPr>
            <a:r>
              <a:rPr b="1" lang="en" sz="1500"/>
              <a:t>2. Epsilon Star</a:t>
            </a:r>
            <a:endParaRPr b="1" sz="1500"/>
          </a:p>
          <a:p>
            <a:pPr indent="0" lvl="0" marL="0" rtl="0" algn="l">
              <a:lnSpc>
                <a:spcPct val="115000"/>
              </a:lnSpc>
              <a:spcBef>
                <a:spcPts val="1200"/>
              </a:spcBef>
              <a:spcAft>
                <a:spcPts val="0"/>
              </a:spcAft>
              <a:buNone/>
            </a:pPr>
            <a:r>
              <a:rPr lang="en" sz="1200"/>
              <a:t>The Epsilon Star Algorithm works on a grid based approach.</a:t>
            </a:r>
            <a:endParaRPr sz="1200"/>
          </a:p>
          <a:p>
            <a:pPr indent="0" lvl="0" marL="0" rtl="0" algn="l">
              <a:lnSpc>
                <a:spcPct val="115000"/>
              </a:lnSpc>
              <a:spcBef>
                <a:spcPts val="1200"/>
              </a:spcBef>
              <a:spcAft>
                <a:spcPts val="0"/>
              </a:spcAft>
              <a:buNone/>
            </a:pPr>
            <a:r>
              <a:rPr lang="en" sz="1200"/>
              <a:t>The algorithm is built upon the concept of an Exploratory Turing Machine (ETM) which acts as a supervisor to the autonomous vehicle to guide it with adaptive navigation commands. The ETM generates a coverage path online using Multiscale Adaptive Potential Surfaces (MAPS) (hierarchical potential surfaces) which are hierarchically structured and dynamically updated based on sensor information. The ε ⋆ -algorithm is computationally efficient, guarantees complete coverage, and does not suffer from the local extrema problem. </a:t>
            </a:r>
            <a:endParaRPr sz="1200"/>
          </a:p>
          <a:p>
            <a:pPr indent="0" lvl="0" marL="0" rtl="0" algn="l">
              <a:lnSpc>
                <a:spcPct val="115000"/>
              </a:lnSpc>
              <a:spcBef>
                <a:spcPts val="1800"/>
              </a:spcBef>
              <a:spcAft>
                <a:spcPts val="0"/>
              </a:spcAft>
              <a:buNone/>
            </a:pPr>
            <a:r>
              <a:rPr b="1" lang="en" sz="1200"/>
              <a:t>Vehicle Requirements</a:t>
            </a:r>
            <a:endParaRPr b="1" sz="1200"/>
          </a:p>
          <a:p>
            <a:pPr indent="0" lvl="0" marL="0" rtl="0" algn="l">
              <a:lnSpc>
                <a:spcPct val="115000"/>
              </a:lnSpc>
              <a:spcBef>
                <a:spcPts val="600"/>
              </a:spcBef>
              <a:spcAft>
                <a:spcPts val="0"/>
              </a:spcAft>
              <a:buNone/>
            </a:pPr>
            <a:r>
              <a:rPr lang="en" sz="1200"/>
              <a:t>1. Localization System</a:t>
            </a:r>
            <a:endParaRPr sz="1200"/>
          </a:p>
          <a:p>
            <a:pPr indent="457200" lvl="0" marL="0" rtl="0" algn="l">
              <a:lnSpc>
                <a:spcPct val="115000"/>
              </a:lnSpc>
              <a:spcBef>
                <a:spcPts val="0"/>
              </a:spcBef>
              <a:spcAft>
                <a:spcPts val="0"/>
              </a:spcAft>
              <a:buNone/>
            </a:pPr>
            <a:r>
              <a:rPr lang="en" sz="1200"/>
              <a:t>Provides vehicle location (e.g., GPS), and heading (e.g.,Compass)</a:t>
            </a:r>
            <a:endParaRPr sz="1200"/>
          </a:p>
          <a:p>
            <a:pPr indent="0" lvl="0" marL="0" rtl="0" algn="l">
              <a:lnSpc>
                <a:spcPct val="115000"/>
              </a:lnSpc>
              <a:spcBef>
                <a:spcPts val="0"/>
              </a:spcBef>
              <a:spcAft>
                <a:spcPts val="0"/>
              </a:spcAft>
              <a:buNone/>
            </a:pPr>
            <a:r>
              <a:rPr lang="en" sz="1200"/>
              <a:t>2. Range Detector with Sensing Radius R</a:t>
            </a:r>
            <a:r>
              <a:rPr baseline="-25000" lang="en" sz="1200"/>
              <a:t>s</a:t>
            </a:r>
            <a:endParaRPr baseline="-25000" sz="1200"/>
          </a:p>
          <a:p>
            <a:pPr indent="457200" lvl="0" marL="0" rtl="0" algn="l">
              <a:lnSpc>
                <a:spcPct val="115000"/>
              </a:lnSpc>
              <a:spcBef>
                <a:spcPts val="0"/>
              </a:spcBef>
              <a:spcAft>
                <a:spcPts val="0"/>
              </a:spcAft>
              <a:buNone/>
            </a:pPr>
            <a:r>
              <a:rPr lang="en" sz="1200"/>
              <a:t>Allows the vehicle to detect obstacles in the local neighborhood (e.g., laser)</a:t>
            </a:r>
            <a:endParaRPr sz="1200"/>
          </a:p>
          <a:p>
            <a:pPr indent="0" lvl="0" marL="0" rtl="0" algn="l">
              <a:lnSpc>
                <a:spcPct val="115000"/>
              </a:lnSpc>
              <a:spcBef>
                <a:spcPts val="0"/>
              </a:spcBef>
              <a:spcAft>
                <a:spcPts val="0"/>
              </a:spcAft>
              <a:buNone/>
            </a:pPr>
            <a:r>
              <a:rPr lang="en" sz="1200"/>
              <a:t>3. Tasking Sensor with Radius r</a:t>
            </a:r>
            <a:r>
              <a:rPr baseline="-25000" lang="en" sz="1200"/>
              <a:t>t</a:t>
            </a:r>
            <a:endParaRPr baseline="-25000" sz="1200"/>
          </a:p>
          <a:p>
            <a:pPr indent="457200" lvl="0" marL="0" rtl="0" algn="l">
              <a:lnSpc>
                <a:spcPct val="115000"/>
              </a:lnSpc>
              <a:spcBef>
                <a:spcPts val="0"/>
              </a:spcBef>
              <a:spcAft>
                <a:spcPts val="0"/>
              </a:spcAft>
              <a:buNone/>
            </a:pPr>
            <a:r>
              <a:rPr lang="en" sz="1200"/>
              <a:t>Allows the vehicle to carry out certain tasks (e.g., cleaning, target detection, crops cutting) while it operates in the field</a:t>
            </a:r>
            <a:endParaRPr sz="1200"/>
          </a:p>
        </p:txBody>
      </p:sp>
      <p:sp>
        <p:nvSpPr>
          <p:cNvPr id="328" name="Google Shape;328;p43"/>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nvSpPr>
        <p:spPr>
          <a:xfrm>
            <a:off x="279175" y="436100"/>
            <a:ext cx="6845100" cy="1023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200"/>
              <a:t>Step 1 : Dividing Coverage Area into Tiles</a:t>
            </a:r>
            <a:endParaRPr b="1" sz="1200"/>
          </a:p>
          <a:p>
            <a:pPr indent="0" lvl="0" marL="0" rtl="0" algn="l">
              <a:lnSpc>
                <a:spcPct val="115000"/>
              </a:lnSpc>
              <a:spcBef>
                <a:spcPts val="600"/>
              </a:spcBef>
              <a:spcAft>
                <a:spcPts val="0"/>
              </a:spcAft>
              <a:buNone/>
            </a:pPr>
            <a:r>
              <a:rPr lang="en" sz="1200"/>
              <a:t>The tiling formed by square tiles of side ε is called an ε -cell tiling. It is recommended that an ε -cell should be atleast big enough to contain the autonomous vehicle and small enough for the tasking sensor to be able to cover it when the vehicle passes through it. Within these two bounds, the choice of ε depends on the following factors. </a:t>
            </a:r>
            <a:endParaRPr sz="1200"/>
          </a:p>
          <a:p>
            <a:pPr indent="-304800" lvl="0" marL="457200" rtl="0" algn="l">
              <a:lnSpc>
                <a:spcPct val="115000"/>
              </a:lnSpc>
              <a:spcBef>
                <a:spcPts val="0"/>
              </a:spcBef>
              <a:spcAft>
                <a:spcPts val="0"/>
              </a:spcAft>
              <a:buSzPts val="1200"/>
              <a:buChar char="●"/>
            </a:pPr>
            <a:r>
              <a:rPr lang="en" sz="1200"/>
              <a:t>A smaller ε provides a better approximation of the search area and its obstacles. </a:t>
            </a:r>
            <a:endParaRPr sz="1200"/>
          </a:p>
          <a:p>
            <a:pPr indent="-304800" lvl="0" marL="457200" rtl="0" algn="l">
              <a:lnSpc>
                <a:spcPct val="115000"/>
              </a:lnSpc>
              <a:spcBef>
                <a:spcPts val="0"/>
              </a:spcBef>
              <a:spcAft>
                <a:spcPts val="0"/>
              </a:spcAft>
              <a:buSzPts val="1200"/>
              <a:buChar char="●"/>
            </a:pPr>
            <a:r>
              <a:rPr lang="en" sz="1200"/>
              <a:t>On the other hand, a larger ε reduces the computational complexity by requiring less number of ε -cells to cover the area and it also provides improved robustness to uncertainties for localization within a cell.</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The tiling is partitioned into three subsets:</a:t>
            </a:r>
            <a:endParaRPr sz="1200"/>
          </a:p>
          <a:p>
            <a:pPr indent="-304800" lvl="0" marL="457200" rtl="0" algn="l">
              <a:lnSpc>
                <a:spcPct val="115000"/>
              </a:lnSpc>
              <a:spcBef>
                <a:spcPts val="0"/>
              </a:spcBef>
              <a:spcAft>
                <a:spcPts val="0"/>
              </a:spcAft>
              <a:buSzPts val="1200"/>
              <a:buChar char="●"/>
            </a:pPr>
            <a:r>
              <a:rPr lang="en" sz="1200"/>
              <a:t>Obstacle cells (T</a:t>
            </a:r>
            <a:r>
              <a:rPr baseline="30000" lang="en" sz="1200"/>
              <a:t>o</a:t>
            </a:r>
            <a:r>
              <a:rPr lang="en" sz="1200"/>
              <a:t>) : they are detected online.</a:t>
            </a:r>
            <a:endParaRPr sz="1200"/>
          </a:p>
          <a:p>
            <a:pPr indent="-304800" lvl="0" marL="457200" rtl="0" algn="l">
              <a:lnSpc>
                <a:spcPct val="115000"/>
              </a:lnSpc>
              <a:spcBef>
                <a:spcPts val="0"/>
              </a:spcBef>
              <a:spcAft>
                <a:spcPts val="0"/>
              </a:spcAft>
              <a:buSzPts val="1200"/>
              <a:buChar char="●"/>
            </a:pPr>
            <a:r>
              <a:rPr lang="en" sz="1200"/>
              <a:t>Forbidden cells (T</a:t>
            </a:r>
            <a:r>
              <a:rPr baseline="30000" lang="en" sz="1200"/>
              <a:t>f</a:t>
            </a:r>
            <a:r>
              <a:rPr lang="en" sz="1200"/>
              <a:t> ) : create buffer around obstacles</a:t>
            </a:r>
            <a:endParaRPr sz="1200"/>
          </a:p>
          <a:p>
            <a:pPr indent="-304800" lvl="0" marL="457200" rtl="0" algn="l">
              <a:lnSpc>
                <a:spcPct val="115000"/>
              </a:lnSpc>
              <a:spcBef>
                <a:spcPts val="0"/>
              </a:spcBef>
              <a:spcAft>
                <a:spcPts val="0"/>
              </a:spcAft>
              <a:buSzPts val="1200"/>
              <a:buChar char="●"/>
            </a:pPr>
            <a:r>
              <a:rPr lang="en" sz="1200"/>
              <a:t>Allowed cells (T</a:t>
            </a:r>
            <a:r>
              <a:rPr baseline="30000" lang="en" sz="1200"/>
              <a:t>a</a:t>
            </a:r>
            <a:r>
              <a:rPr lang="en" sz="1200"/>
              <a:t>) : these are the target cells to cover</a:t>
            </a:r>
            <a:endParaRPr sz="1200"/>
          </a:p>
          <a:p>
            <a:pPr indent="0" lvl="0" marL="0" rtl="0" algn="l">
              <a:lnSpc>
                <a:spcPct val="115000"/>
              </a:lnSpc>
              <a:spcBef>
                <a:spcPts val="1800"/>
              </a:spcBef>
              <a:spcAft>
                <a:spcPts val="0"/>
              </a:spcAft>
              <a:buNone/>
            </a:pPr>
            <a:r>
              <a:rPr b="1" lang="en" sz="1200"/>
              <a:t>Step 2 : Dynamically Constructed Multi-scale Potential Surfaces (MAPS)</a:t>
            </a:r>
            <a:endParaRPr b="1" sz="1200"/>
          </a:p>
          <a:p>
            <a:pPr indent="0" lvl="0" marL="0" rtl="0" algn="l">
              <a:lnSpc>
                <a:spcPct val="115000"/>
              </a:lnSpc>
              <a:spcBef>
                <a:spcPts val="600"/>
              </a:spcBef>
              <a:spcAft>
                <a:spcPts val="0"/>
              </a:spcAft>
              <a:buNone/>
            </a:pPr>
            <a:r>
              <a:rPr lang="en" sz="1200"/>
              <a:t>With the Movement of Bot and detection of obstacles, the potential allotment of the maps is dynamic and thus this is useful in online path planning.These are Multi-level to avoid getting the robot into a place from which it has to back track it’s way out to reach other uncleaned cells.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The Level 0 of the Map is where the boundaries of the map are set initially and the location of the known obstacles. Higher Level of Mapping is used to avoid the bot from getting cornered between cleaned areas. Thus, higher the Level of mapping, better the tendency of the robot to avoid back-tracking. This is termed as reaching a local extrema in the Potential Surface language.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Higher levels of MAPS are used to prevent the local extrema problem. Local Extrema implies no unexplored cells are available in the local neighborhood on Level 0. The potentials of unexplored blocks are adjusted as per the inputs and feedback given the detection system of the robot.</a:t>
            </a:r>
            <a:endParaRPr sz="1200"/>
          </a:p>
          <a:p>
            <a:pPr indent="0" lvl="0" marL="0" rtl="0" algn="l">
              <a:lnSpc>
                <a:spcPct val="115000"/>
              </a:lnSpc>
              <a:spcBef>
                <a:spcPts val="1800"/>
              </a:spcBef>
              <a:spcAft>
                <a:spcPts val="0"/>
              </a:spcAft>
              <a:buNone/>
            </a:pPr>
            <a:r>
              <a:rPr b="1" lang="en" sz="1200"/>
              <a:t>Step 3 : Supervisory Control Structure </a:t>
            </a:r>
            <a:endParaRPr b="1" sz="1200"/>
          </a:p>
          <a:p>
            <a:pPr indent="0" lvl="0" marL="0" rtl="0" algn="l">
              <a:lnSpc>
                <a:spcPct val="115000"/>
              </a:lnSpc>
              <a:spcBef>
                <a:spcPts val="600"/>
              </a:spcBef>
              <a:spcAft>
                <a:spcPts val="0"/>
              </a:spcAft>
              <a:buNone/>
            </a:pPr>
            <a:r>
              <a:rPr lang="en" sz="1200"/>
              <a:t>The Exploratory Turing Machine (ETM) is used to control the usage of Machine States.</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Machine States</a:t>
            </a:r>
            <a:endParaRPr sz="1200">
              <a:solidFill>
                <a:schemeClr val="dk1"/>
              </a:solidFill>
            </a:endParaRPr>
          </a:p>
          <a:p>
            <a:pPr indent="-304800" lvl="0" marL="457200" rtl="0" algn="l">
              <a:lnSpc>
                <a:spcPct val="115000"/>
              </a:lnSpc>
              <a:spcBef>
                <a:spcPts val="400"/>
              </a:spcBef>
              <a:spcAft>
                <a:spcPts val="0"/>
              </a:spcAft>
              <a:buSzPts val="1200"/>
              <a:buChar char="●"/>
            </a:pPr>
            <a:r>
              <a:rPr b="1" lang="en" sz="1200"/>
              <a:t>The Start State</a:t>
            </a:r>
            <a:r>
              <a:rPr lang="en" sz="1200"/>
              <a:t> </a:t>
            </a:r>
            <a:r>
              <a:rPr b="1" lang="en" sz="1200"/>
              <a:t>(ST)</a:t>
            </a:r>
            <a:r>
              <a:rPr lang="en" sz="1200"/>
              <a:t>: start the machine and initialize the MAPS with all e-cells as unexplored.</a:t>
            </a:r>
            <a:endParaRPr sz="1200"/>
          </a:p>
          <a:p>
            <a:pPr indent="-304800" lvl="0" marL="457200" rtl="0" algn="l">
              <a:lnSpc>
                <a:spcPct val="115000"/>
              </a:lnSpc>
              <a:spcBef>
                <a:spcPts val="0"/>
              </a:spcBef>
              <a:spcAft>
                <a:spcPts val="0"/>
              </a:spcAft>
              <a:buSzPts val="1200"/>
              <a:buChar char="●"/>
            </a:pPr>
            <a:r>
              <a:rPr b="1" lang="en" sz="1200"/>
              <a:t>The Computing States (CP):</a:t>
            </a:r>
            <a:endParaRPr b="1" sz="1200"/>
          </a:p>
          <a:p>
            <a:pPr indent="-304800" lvl="1" marL="914400" rtl="0" algn="l">
              <a:lnSpc>
                <a:spcPct val="115000"/>
              </a:lnSpc>
              <a:spcBef>
                <a:spcPts val="0"/>
              </a:spcBef>
              <a:spcAft>
                <a:spcPts val="0"/>
              </a:spcAft>
              <a:buSzPts val="1200"/>
              <a:buChar char="○"/>
            </a:pPr>
            <a:r>
              <a:rPr b="1" lang="en" sz="1200"/>
              <a:t>CP</a:t>
            </a:r>
            <a:r>
              <a:rPr b="1" baseline="30000" lang="en" sz="1200"/>
              <a:t>0</a:t>
            </a:r>
            <a:r>
              <a:rPr lang="en" sz="1200"/>
              <a:t>: compute waypoint </a:t>
            </a:r>
            <a:r>
              <a:rPr b="1" lang="en" sz="1200"/>
              <a:t>wp</a:t>
            </a:r>
            <a:r>
              <a:rPr lang="en" sz="1200"/>
              <a:t> using Level 0 of MAPS, and send navigation command cd.</a:t>
            </a:r>
            <a:endParaRPr sz="1200"/>
          </a:p>
          <a:p>
            <a:pPr indent="-304800" lvl="1" marL="914400" rtl="0" algn="l">
              <a:lnSpc>
                <a:spcPct val="115000"/>
              </a:lnSpc>
              <a:spcBef>
                <a:spcPts val="0"/>
              </a:spcBef>
              <a:spcAft>
                <a:spcPts val="0"/>
              </a:spcAft>
              <a:buSzPts val="1200"/>
              <a:buChar char="○"/>
            </a:pPr>
            <a:r>
              <a:rPr b="1" lang="en" sz="1200"/>
              <a:t>CP</a:t>
            </a:r>
            <a:r>
              <a:rPr b="1" baseline="30000" lang="en" sz="1200"/>
              <a:t>1</a:t>
            </a:r>
            <a:r>
              <a:rPr b="1" lang="en" sz="1200"/>
              <a:t>, CP</a:t>
            </a:r>
            <a:r>
              <a:rPr b="1" baseline="30000" lang="en" sz="1200"/>
              <a:t>2</a:t>
            </a:r>
            <a:r>
              <a:rPr b="1" lang="en" sz="1200"/>
              <a:t>….CP</a:t>
            </a:r>
            <a:r>
              <a:rPr b="1" baseline="30000" lang="en" sz="1200"/>
              <a:t>L</a:t>
            </a:r>
            <a:r>
              <a:rPr lang="en" sz="1200"/>
              <a:t> : sequentially used to compute </a:t>
            </a:r>
            <a:r>
              <a:rPr b="1" lang="en" sz="1200"/>
              <a:t>wp</a:t>
            </a:r>
            <a:r>
              <a:rPr lang="en" sz="1200"/>
              <a:t> in case of a local extremum.</a:t>
            </a:r>
            <a:endParaRPr sz="1200"/>
          </a:p>
          <a:p>
            <a:pPr indent="0" lvl="0" marL="914400" rtl="0" algn="l">
              <a:lnSpc>
                <a:spcPct val="115000"/>
              </a:lnSpc>
              <a:spcBef>
                <a:spcPts val="0"/>
              </a:spcBef>
              <a:spcAft>
                <a:spcPts val="0"/>
              </a:spcAft>
              <a:buNone/>
            </a:pPr>
            <a:r>
              <a:rPr lang="en" sz="1200"/>
              <a:t>Local extremum is when no waypoint is found.</a:t>
            </a:r>
            <a:endParaRPr sz="1200"/>
          </a:p>
          <a:p>
            <a:pPr indent="-304800" lvl="0" marL="457200" rtl="0" algn="l">
              <a:lnSpc>
                <a:spcPct val="115000"/>
              </a:lnSpc>
              <a:spcBef>
                <a:spcPts val="0"/>
              </a:spcBef>
              <a:spcAft>
                <a:spcPts val="0"/>
              </a:spcAft>
              <a:buSzPts val="1200"/>
              <a:buChar char="●"/>
            </a:pPr>
            <a:r>
              <a:rPr b="1" lang="en" sz="1200"/>
              <a:t>The Waiting State (WT)</a:t>
            </a:r>
            <a:r>
              <a:rPr lang="en" sz="1200"/>
              <a:t>: wait for the vehicle to complete specific task (e.g., cleaning) in the current</a:t>
            </a:r>
            <a:endParaRPr sz="1200"/>
          </a:p>
          <a:p>
            <a:pPr indent="457200" lvl="0" marL="0" rtl="0" algn="l">
              <a:lnSpc>
                <a:spcPct val="115000"/>
              </a:lnSpc>
              <a:spcBef>
                <a:spcPts val="0"/>
              </a:spcBef>
              <a:spcAft>
                <a:spcPts val="0"/>
              </a:spcAft>
              <a:buNone/>
            </a:pPr>
            <a:r>
              <a:rPr lang="en" sz="1200"/>
              <a:t>cell, until the status turns to complete.</a:t>
            </a:r>
            <a:endParaRPr sz="1200"/>
          </a:p>
          <a:p>
            <a:pPr indent="-304800" lvl="0" marL="457200" rtl="0" algn="l">
              <a:lnSpc>
                <a:spcPct val="115000"/>
              </a:lnSpc>
              <a:spcBef>
                <a:spcPts val="0"/>
              </a:spcBef>
              <a:spcAft>
                <a:spcPts val="0"/>
              </a:spcAft>
              <a:buSzPts val="1200"/>
              <a:buChar char="●"/>
            </a:pPr>
            <a:r>
              <a:rPr lang="en" sz="1200"/>
              <a:t> </a:t>
            </a:r>
            <a:r>
              <a:rPr b="1" lang="en" sz="1200"/>
              <a:t>The Finished State (FT):</a:t>
            </a:r>
            <a:r>
              <a:rPr lang="en" sz="1200"/>
              <a:t> terminate the operation upon complete coverage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334" name="Google Shape;334;p44"/>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340" name="Google Shape;340;p45"/>
          <p:cNvPicPr preferRelativeResize="0"/>
          <p:nvPr/>
        </p:nvPicPr>
        <p:blipFill rotWithShape="1">
          <a:blip r:embed="rId3">
            <a:alphaModFix/>
          </a:blip>
          <a:srcRect b="-10" l="0" r="0" t="10"/>
          <a:stretch/>
        </p:blipFill>
        <p:spPr>
          <a:xfrm>
            <a:off x="384450" y="1110900"/>
            <a:ext cx="6409200" cy="5370875"/>
          </a:xfrm>
          <a:prstGeom prst="rect">
            <a:avLst/>
          </a:prstGeom>
          <a:noFill/>
          <a:ln>
            <a:noFill/>
          </a:ln>
        </p:spPr>
      </p:pic>
      <p:sp>
        <p:nvSpPr>
          <p:cNvPr id="341" name="Google Shape;341;p45"/>
          <p:cNvSpPr txBox="1"/>
          <p:nvPr/>
        </p:nvSpPr>
        <p:spPr>
          <a:xfrm>
            <a:off x="300425" y="350500"/>
            <a:ext cx="6945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2"/>
                </a:solidFill>
                <a:latin typeface="Catamaran"/>
                <a:ea typeface="Catamaran"/>
                <a:cs typeface="Catamaran"/>
                <a:sym typeface="Catamaran"/>
              </a:rPr>
              <a:t>Epsilon Star Algorithm Flow Chart</a:t>
            </a:r>
            <a:endParaRPr b="1" sz="2000">
              <a:solidFill>
                <a:schemeClr val="accent2"/>
              </a:solidFill>
              <a:latin typeface="Catamaran"/>
              <a:ea typeface="Catamaran"/>
              <a:cs typeface="Catamaran"/>
              <a:sym typeface="Catamar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nvSpPr>
        <p:spPr>
          <a:xfrm>
            <a:off x="279175" y="335950"/>
            <a:ext cx="6845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800">
              <a:latin typeface="Livvic"/>
              <a:ea typeface="Livvic"/>
              <a:cs typeface="Livvic"/>
              <a:sym typeface="Livvic"/>
            </a:endParaRPr>
          </a:p>
        </p:txBody>
      </p:sp>
      <p:sp>
        <p:nvSpPr>
          <p:cNvPr id="347" name="Google Shape;347;p46"/>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graphicFrame>
        <p:nvGraphicFramePr>
          <p:cNvPr id="348" name="Google Shape;348;p46"/>
          <p:cNvGraphicFramePr/>
          <p:nvPr/>
        </p:nvGraphicFramePr>
        <p:xfrm>
          <a:off x="282250" y="797650"/>
          <a:ext cx="3000000" cy="3000000"/>
        </p:xfrm>
        <a:graphic>
          <a:graphicData uri="http://schemas.openxmlformats.org/drawingml/2006/table">
            <a:tbl>
              <a:tblPr>
                <a:noFill/>
                <a:tableStyleId>{FFA9B1CD-70FA-4A08-9492-7359696C60DF}</a:tableStyleId>
              </a:tblPr>
              <a:tblGrid>
                <a:gridCol w="2028825"/>
                <a:gridCol w="2486025"/>
                <a:gridCol w="2324100"/>
              </a:tblGrid>
              <a:tr h="12700">
                <a:tc>
                  <a:txBody>
                    <a:bodyPr/>
                    <a:lstStyle/>
                    <a:p>
                      <a:pPr indent="0" lvl="0" marL="0" rtl="0" algn="ctr">
                        <a:spcBef>
                          <a:spcPts val="0"/>
                        </a:spcBef>
                        <a:spcAft>
                          <a:spcPts val="0"/>
                        </a:spcAft>
                        <a:buNone/>
                      </a:pPr>
                      <a:r>
                        <a:rPr b="1" lang="en" sz="1100"/>
                        <a:t>Machine State</a:t>
                      </a:r>
                      <a:endParaRPr b="1" sz="1100"/>
                    </a:p>
                  </a:txBody>
                  <a:tcPr marT="63500" marB="63500" marR="63500" marL="63500"/>
                </a:tc>
                <a:tc>
                  <a:txBody>
                    <a:bodyPr/>
                    <a:lstStyle/>
                    <a:p>
                      <a:pPr indent="0" lvl="0" marL="0" rtl="0" algn="ctr">
                        <a:spcBef>
                          <a:spcPts val="0"/>
                        </a:spcBef>
                        <a:spcAft>
                          <a:spcPts val="0"/>
                        </a:spcAft>
                        <a:buNone/>
                      </a:pPr>
                      <a:r>
                        <a:rPr b="1" lang="en" sz="1100"/>
                        <a:t>When is it reached?</a:t>
                      </a:r>
                      <a:endParaRPr b="1" sz="1100"/>
                    </a:p>
                  </a:txBody>
                  <a:tcPr marT="63500" marB="63500" marR="63500" marL="63500"/>
                </a:tc>
                <a:tc>
                  <a:txBody>
                    <a:bodyPr/>
                    <a:lstStyle/>
                    <a:p>
                      <a:pPr indent="0" lvl="0" marL="0" rtl="0" algn="ctr">
                        <a:spcBef>
                          <a:spcPts val="0"/>
                        </a:spcBef>
                        <a:spcAft>
                          <a:spcPts val="0"/>
                        </a:spcAft>
                        <a:buNone/>
                      </a:pPr>
                      <a:r>
                        <a:rPr b="1" lang="en" sz="1100"/>
                        <a:t>What does it do?</a:t>
                      </a:r>
                      <a:endParaRPr b="1" sz="1100"/>
                    </a:p>
                  </a:txBody>
                  <a:tcPr marT="63500" marB="63500" marR="63500" marL="63500"/>
                </a:tc>
              </a:tr>
              <a:tr h="12700">
                <a:tc>
                  <a:txBody>
                    <a:bodyPr/>
                    <a:lstStyle/>
                    <a:p>
                      <a:pPr indent="0" lvl="0" marL="0" rtl="0" algn="l">
                        <a:spcBef>
                          <a:spcPts val="0"/>
                        </a:spcBef>
                        <a:spcAft>
                          <a:spcPts val="0"/>
                        </a:spcAft>
                        <a:buNone/>
                      </a:pPr>
                      <a:r>
                        <a:rPr lang="en" sz="1100"/>
                        <a:t>The ST State</a:t>
                      </a:r>
                      <a:endParaRPr sz="1100"/>
                    </a:p>
                  </a:txBody>
                  <a:tcPr marT="63500" marB="63500" marR="63500" marL="63500"/>
                </a:tc>
                <a:tc>
                  <a:txBody>
                    <a:bodyPr/>
                    <a:lstStyle/>
                    <a:p>
                      <a:pPr indent="0" lvl="0" marL="0" rtl="0" algn="l">
                        <a:spcBef>
                          <a:spcPts val="0"/>
                        </a:spcBef>
                        <a:spcAft>
                          <a:spcPts val="0"/>
                        </a:spcAft>
                        <a:buNone/>
                      </a:pPr>
                      <a:r>
                        <a:rPr lang="en" sz="1100"/>
                        <a:t>As soon as the autonomous vehicle is turned on.</a:t>
                      </a:r>
                      <a:endParaRPr sz="1100"/>
                    </a:p>
                  </a:txBody>
                  <a:tcPr marT="63500" marB="63500" marR="63500" marL="63500"/>
                </a:tc>
                <a:tc>
                  <a:txBody>
                    <a:bodyPr/>
                    <a:lstStyle/>
                    <a:p>
                      <a:pPr indent="0" lvl="0" marL="0" rtl="0" algn="l">
                        <a:spcBef>
                          <a:spcPts val="0"/>
                        </a:spcBef>
                        <a:spcAft>
                          <a:spcPts val="0"/>
                        </a:spcAft>
                        <a:buNone/>
                      </a:pPr>
                      <a:r>
                        <a:rPr lang="en" sz="1100"/>
                        <a:t>Initialization of the system.</a:t>
                      </a:r>
                      <a:endParaRPr sz="1100"/>
                    </a:p>
                  </a:txBody>
                  <a:tcPr marT="63500" marB="63500" marR="63500" marL="63500"/>
                </a:tc>
              </a:tr>
              <a:tr h="12700">
                <a:tc>
                  <a:txBody>
                    <a:bodyPr/>
                    <a:lstStyle/>
                    <a:p>
                      <a:pPr indent="0" lvl="0" marL="0" rtl="0" algn="l">
                        <a:spcBef>
                          <a:spcPts val="0"/>
                        </a:spcBef>
                        <a:spcAft>
                          <a:spcPts val="0"/>
                        </a:spcAft>
                        <a:buNone/>
                      </a:pPr>
                      <a:r>
                        <a:rPr lang="en" sz="1100"/>
                        <a:t>The CP</a:t>
                      </a:r>
                      <a:r>
                        <a:rPr baseline="30000" lang="en" sz="1100"/>
                        <a:t>0</a:t>
                      </a:r>
                      <a:r>
                        <a:rPr lang="en" sz="1100"/>
                        <a:t> State</a:t>
                      </a:r>
                      <a:endParaRPr sz="1100"/>
                    </a:p>
                  </a:txBody>
                  <a:tcPr marT="63500" marB="63500" marR="63500" marL="63500"/>
                </a:tc>
                <a:tc>
                  <a:txBody>
                    <a:bodyPr/>
                    <a:lstStyle/>
                    <a:p>
                      <a:pPr indent="0" lvl="0" marL="0" rtl="0" algn="l">
                        <a:spcBef>
                          <a:spcPts val="0"/>
                        </a:spcBef>
                        <a:spcAft>
                          <a:spcPts val="0"/>
                        </a:spcAft>
                        <a:buNone/>
                      </a:pPr>
                      <a:r>
                        <a:rPr lang="en" sz="1100"/>
                        <a:t>Either after system initialization, or when the current cell has just been tasked and needs a new 01.</a:t>
                      </a:r>
                      <a:endParaRPr sz="1100"/>
                    </a:p>
                  </a:txBody>
                  <a:tcPr marT="63500" marB="63500" marR="63500" marL="63500"/>
                </a:tc>
                <a:tc>
                  <a:txBody>
                    <a:bodyPr/>
                    <a:lstStyle/>
                    <a:p>
                      <a:pPr indent="0" lvl="0" marL="0" rtl="0" algn="l">
                        <a:spcBef>
                          <a:spcPts val="0"/>
                        </a:spcBef>
                        <a:spcAft>
                          <a:spcPts val="0"/>
                        </a:spcAft>
                        <a:buNone/>
                      </a:pPr>
                      <a:r>
                        <a:rPr lang="en" sz="1100"/>
                        <a:t>Default state to compute for 01 on Level 0 of MAPS.</a:t>
                      </a:r>
                      <a:endParaRPr sz="1100"/>
                    </a:p>
                  </a:txBody>
                  <a:tcPr marT="63500" marB="63500" marR="63500" marL="63500"/>
                </a:tc>
              </a:tr>
              <a:tr h="12700">
                <a:tc>
                  <a:txBody>
                    <a:bodyPr/>
                    <a:lstStyle/>
                    <a:p>
                      <a:pPr indent="0" lvl="0" marL="0" rtl="0" algn="l">
                        <a:spcBef>
                          <a:spcPts val="0"/>
                        </a:spcBef>
                        <a:spcAft>
                          <a:spcPts val="0"/>
                        </a:spcAft>
                        <a:buNone/>
                      </a:pPr>
                      <a:r>
                        <a:rPr lang="en" sz="1100"/>
                        <a:t>The  CP</a:t>
                      </a:r>
                      <a:r>
                        <a:rPr baseline="30000" lang="en" sz="1100"/>
                        <a:t>1</a:t>
                      </a:r>
                      <a:r>
                        <a:rPr lang="en" sz="1100"/>
                        <a:t>, CP</a:t>
                      </a:r>
                      <a:r>
                        <a:rPr baseline="30000" lang="en" sz="1100"/>
                        <a:t>2</a:t>
                      </a:r>
                      <a:r>
                        <a:rPr lang="en" sz="1100"/>
                        <a:t>….CP</a:t>
                      </a:r>
                      <a:r>
                        <a:rPr baseline="30000" lang="en" sz="1100"/>
                        <a:t>L </a:t>
                      </a:r>
                      <a:r>
                        <a:rPr lang="en" sz="1100"/>
                        <a:t>States</a:t>
                      </a:r>
                      <a:endParaRPr sz="1100"/>
                    </a:p>
                  </a:txBody>
                  <a:tcPr marT="63500" marB="63500" marR="63500" marL="63500"/>
                </a:tc>
                <a:tc>
                  <a:txBody>
                    <a:bodyPr/>
                    <a:lstStyle/>
                    <a:p>
                      <a:pPr indent="0" lvl="0" marL="0" rtl="0" algn="l">
                        <a:spcBef>
                          <a:spcPts val="0"/>
                        </a:spcBef>
                        <a:spcAft>
                          <a:spcPts val="0"/>
                        </a:spcAft>
                        <a:buNone/>
                      </a:pPr>
                      <a:r>
                        <a:rPr lang="en" sz="1100"/>
                        <a:t>When waypoint wp cannot be found in CP</a:t>
                      </a:r>
                      <a:r>
                        <a:rPr baseline="30000" lang="en" sz="1100"/>
                        <a:t>0</a:t>
                      </a:r>
                      <a:r>
                        <a:rPr lang="en" sz="1100"/>
                        <a:t> state.</a:t>
                      </a:r>
                      <a:endParaRPr sz="1100"/>
                    </a:p>
                  </a:txBody>
                  <a:tcPr marT="63500" marB="63500" marR="63500" marL="63500"/>
                </a:tc>
                <a:tc>
                  <a:txBody>
                    <a:bodyPr/>
                    <a:lstStyle/>
                    <a:p>
                      <a:pPr indent="0" lvl="0" marL="0" rtl="0" algn="l">
                        <a:spcBef>
                          <a:spcPts val="0"/>
                        </a:spcBef>
                        <a:spcAft>
                          <a:spcPts val="0"/>
                        </a:spcAft>
                        <a:buNone/>
                      </a:pPr>
                      <a:r>
                        <a:rPr lang="en" sz="1100"/>
                        <a:t>Sequentially switches to higher levels of MAPS, until wp can be found at some Level l ≤ L</a:t>
                      </a:r>
                      <a:endParaRPr sz="1100"/>
                    </a:p>
                  </a:txBody>
                  <a:tcPr marT="63500" marB="63500" marR="63500" marL="63500"/>
                </a:tc>
              </a:tr>
              <a:tr h="12700">
                <a:tc>
                  <a:txBody>
                    <a:bodyPr/>
                    <a:lstStyle/>
                    <a:p>
                      <a:pPr indent="0" lvl="0" marL="0" rtl="0" algn="l">
                        <a:spcBef>
                          <a:spcPts val="0"/>
                        </a:spcBef>
                        <a:spcAft>
                          <a:spcPts val="0"/>
                        </a:spcAft>
                        <a:buNone/>
                      </a:pPr>
                      <a:r>
                        <a:rPr lang="en" sz="1100"/>
                        <a:t>The WT State</a:t>
                      </a:r>
                      <a:endParaRPr sz="1100"/>
                    </a:p>
                  </a:txBody>
                  <a:tcPr marT="63500" marB="63500" marR="63500" marL="63500"/>
                </a:tc>
                <a:tc>
                  <a:txBody>
                    <a:bodyPr/>
                    <a:lstStyle/>
                    <a:p>
                      <a:pPr indent="0" lvl="0" marL="0" rtl="0" algn="l">
                        <a:spcBef>
                          <a:spcPts val="0"/>
                        </a:spcBef>
                        <a:spcAft>
                          <a:spcPts val="0"/>
                        </a:spcAft>
                        <a:buNone/>
                      </a:pPr>
                      <a:r>
                        <a:rPr lang="en" sz="1100"/>
                        <a:t>When the autonomous vehicle reaches the computed wp.</a:t>
                      </a:r>
                      <a:endParaRPr sz="1100"/>
                    </a:p>
                  </a:txBody>
                  <a:tcPr marT="63500" marB="63500" marR="63500" marL="63500"/>
                </a:tc>
                <a:tc>
                  <a:txBody>
                    <a:bodyPr/>
                    <a:lstStyle/>
                    <a:p>
                      <a:pPr indent="0" lvl="0" marL="0" rtl="0" algn="l">
                        <a:spcBef>
                          <a:spcPts val="0"/>
                        </a:spcBef>
                        <a:spcAft>
                          <a:spcPts val="0"/>
                        </a:spcAft>
                        <a:buNone/>
                      </a:pPr>
                      <a:r>
                        <a:rPr lang="en" sz="1100"/>
                        <a:t>Command the vehicle to perform tasking (e.g., cleaning) in</a:t>
                      </a:r>
                      <a:endParaRPr sz="1100"/>
                    </a:p>
                    <a:p>
                      <a:pPr indent="0" lvl="0" marL="0" rtl="0" algn="l">
                        <a:spcBef>
                          <a:spcPts val="0"/>
                        </a:spcBef>
                        <a:spcAft>
                          <a:spcPts val="0"/>
                        </a:spcAft>
                        <a:buNone/>
                      </a:pPr>
                      <a:r>
                        <a:rPr lang="en" sz="1100"/>
                        <a:t>the current cell.</a:t>
                      </a:r>
                      <a:endParaRPr sz="1100"/>
                    </a:p>
                  </a:txBody>
                  <a:tcPr marT="63500" marB="63500" marR="63500" marL="63500"/>
                </a:tc>
              </a:tr>
              <a:tr h="12700">
                <a:tc>
                  <a:txBody>
                    <a:bodyPr/>
                    <a:lstStyle/>
                    <a:p>
                      <a:pPr indent="0" lvl="0" marL="0" rtl="0" algn="l">
                        <a:spcBef>
                          <a:spcPts val="0"/>
                        </a:spcBef>
                        <a:spcAft>
                          <a:spcPts val="0"/>
                        </a:spcAft>
                        <a:buNone/>
                      </a:pPr>
                      <a:r>
                        <a:rPr lang="en" sz="1100"/>
                        <a:t>The FT State</a:t>
                      </a:r>
                      <a:endParaRPr sz="1100"/>
                    </a:p>
                  </a:txBody>
                  <a:tcPr marT="63500" marB="63500" marR="63500" marL="63500"/>
                </a:tc>
                <a:tc>
                  <a:txBody>
                    <a:bodyPr/>
                    <a:lstStyle/>
                    <a:p>
                      <a:pPr indent="0" lvl="0" marL="0" rtl="0" algn="l">
                        <a:spcBef>
                          <a:spcPts val="0"/>
                        </a:spcBef>
                        <a:spcAft>
                          <a:spcPts val="0"/>
                        </a:spcAft>
                        <a:buNone/>
                      </a:pPr>
                      <a:r>
                        <a:rPr lang="en" sz="1100"/>
                        <a:t>When wp cannot be found in CP</a:t>
                      </a:r>
                      <a:r>
                        <a:rPr baseline="30000" lang="en" sz="1100"/>
                        <a:t>L </a:t>
                      </a:r>
                      <a:r>
                        <a:rPr lang="en" sz="1100"/>
                        <a:t> state.</a:t>
                      </a:r>
                      <a:endParaRPr sz="1100"/>
                    </a:p>
                  </a:txBody>
                  <a:tcPr marT="63500" marB="63500" marR="63500" marL="63500"/>
                </a:tc>
                <a:tc>
                  <a:txBody>
                    <a:bodyPr/>
                    <a:lstStyle/>
                    <a:p>
                      <a:pPr indent="0" lvl="0" marL="0" rtl="0" algn="l">
                        <a:spcBef>
                          <a:spcPts val="0"/>
                        </a:spcBef>
                        <a:spcAft>
                          <a:spcPts val="0"/>
                        </a:spcAft>
                        <a:buNone/>
                      </a:pPr>
                      <a:r>
                        <a:rPr lang="en" sz="1100"/>
                        <a:t>Terminate operation since no unexplored cells are left.</a:t>
                      </a:r>
                      <a:endParaRPr sz="1100"/>
                    </a:p>
                  </a:txBody>
                  <a:tcPr marT="63500" marB="63500" marR="63500" marL="63500"/>
                </a:tc>
              </a:tr>
            </a:tbl>
          </a:graphicData>
        </a:graphic>
      </p:graphicFrame>
      <p:sp>
        <p:nvSpPr>
          <p:cNvPr id="349" name="Google Shape;349;p46"/>
          <p:cNvSpPr txBox="1"/>
          <p:nvPr/>
        </p:nvSpPr>
        <p:spPr>
          <a:xfrm>
            <a:off x="282250" y="248325"/>
            <a:ext cx="3000000" cy="46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lang="en" sz="1600"/>
              <a:t>Operation of the ETM</a:t>
            </a:r>
            <a:endParaRPr sz="1600"/>
          </a:p>
          <a:p>
            <a:pPr indent="0" lvl="0" marL="457200" rtl="0" algn="l">
              <a:lnSpc>
                <a:spcPct val="115000"/>
              </a:lnSpc>
              <a:spcBef>
                <a:spcPts val="600"/>
              </a:spcBef>
              <a:spcAft>
                <a:spcPts val="0"/>
              </a:spcAft>
              <a:buNone/>
            </a:pPr>
            <a:r>
              <a:t/>
            </a:r>
            <a:endParaRPr b="1" sz="1100"/>
          </a:p>
        </p:txBody>
      </p:sp>
      <p:sp>
        <p:nvSpPr>
          <p:cNvPr id="350" name="Google Shape;350;p46"/>
          <p:cNvSpPr txBox="1"/>
          <p:nvPr/>
        </p:nvSpPr>
        <p:spPr>
          <a:xfrm>
            <a:off x="279175" y="4133125"/>
            <a:ext cx="6845100" cy="525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That is,in state ST , the ETM initializes the MAPS. Since the whole area is initially unexplored, all ε -cells are assigned the state U, thus MAPS are constructed using only the potential field B. Then, the ETM cycles on and between the states CP</a:t>
            </a:r>
            <a:r>
              <a:rPr baseline="30000" lang="en" sz="1200"/>
              <a:t>0</a:t>
            </a:r>
            <a:r>
              <a:rPr lang="en" sz="1200"/>
              <a:t> and W T , as follows. In each iteration of state CP0 , the ETM takes input from the autonomous vehicle about the newly discovered obstacle locations and its current position (λ). Then, it moves the head on the tape to λ and updates the MAPS in accordance with the discovered obstacles, and performs the following operations: </a:t>
            </a:r>
            <a:endParaRPr sz="1200"/>
          </a:p>
          <a:p>
            <a:pPr indent="0" lvl="0" marL="0" rtl="0" algn="l">
              <a:lnSpc>
                <a:spcPct val="115000"/>
              </a:lnSpc>
              <a:spcBef>
                <a:spcPts val="0"/>
              </a:spcBef>
              <a:spcAft>
                <a:spcPts val="0"/>
              </a:spcAft>
              <a:buNone/>
            </a:pPr>
            <a:r>
              <a:rPr lang="en" sz="1200"/>
              <a:t>i) reads the potentials from the local neighborhood N</a:t>
            </a:r>
            <a:r>
              <a:rPr baseline="30000" lang="en" sz="1200"/>
              <a:t>0</a:t>
            </a:r>
            <a:r>
              <a:rPr lang="en" sz="1200"/>
              <a:t>(λ ) of λ to compute the new waypoint, </a:t>
            </a:r>
            <a:endParaRPr sz="1200"/>
          </a:p>
          <a:p>
            <a:pPr indent="0" lvl="0" marL="0" rtl="0" algn="l">
              <a:lnSpc>
                <a:spcPct val="115000"/>
              </a:lnSpc>
              <a:spcBef>
                <a:spcPts val="0"/>
              </a:spcBef>
              <a:spcAft>
                <a:spcPts val="0"/>
              </a:spcAft>
              <a:buNone/>
            </a:pPr>
            <a:r>
              <a:rPr lang="en" sz="1200"/>
              <a:t>ii) changes the head state to W T if waypoint is reached otherwise stays in CP</a:t>
            </a:r>
            <a:r>
              <a:rPr baseline="30000" lang="en" sz="1200"/>
              <a:t>0</a:t>
            </a:r>
            <a:r>
              <a:rPr lang="en" sz="1200"/>
              <a:t> , and </a:t>
            </a:r>
            <a:endParaRPr sz="1200"/>
          </a:p>
          <a:p>
            <a:pPr indent="0" lvl="0" marL="0" rtl="0" algn="l">
              <a:lnSpc>
                <a:spcPct val="115000"/>
              </a:lnSpc>
              <a:spcBef>
                <a:spcPts val="0"/>
              </a:spcBef>
              <a:spcAft>
                <a:spcPts val="0"/>
              </a:spcAft>
              <a:buNone/>
            </a:pPr>
            <a:r>
              <a:rPr lang="en" sz="1200"/>
              <a:t>iii) generates an output vector for the vehicle containing the operational command and the new waypoint.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In each iteration of state WT, it receives the task status from the vehicle, and continues to send tasking</a:t>
            </a:r>
            <a:endParaRPr sz="1200"/>
          </a:p>
          <a:p>
            <a:pPr indent="0" lvl="0" marL="0" rtl="0" algn="l">
              <a:lnSpc>
                <a:spcPct val="115000"/>
              </a:lnSpc>
              <a:spcBef>
                <a:spcPts val="0"/>
              </a:spcBef>
              <a:spcAft>
                <a:spcPts val="0"/>
              </a:spcAft>
              <a:buNone/>
            </a:pPr>
            <a:r>
              <a:rPr lang="en" sz="1200"/>
              <a:t>command until it is complete. Once the current cell is tasked, it updates the MAPS and returns to the state CP</a:t>
            </a:r>
            <a:r>
              <a:rPr baseline="30000" lang="en" sz="1200"/>
              <a:t>0</a:t>
            </a:r>
            <a:r>
              <a:rPr lang="en" sz="1200"/>
              <a:t>.</a:t>
            </a:r>
            <a:endParaRPr sz="1200"/>
          </a:p>
          <a:p>
            <a:pPr indent="0" lvl="0" marL="0" rtl="0" algn="l">
              <a:lnSpc>
                <a:spcPct val="115000"/>
              </a:lnSpc>
              <a:spcBef>
                <a:spcPts val="0"/>
              </a:spcBef>
              <a:spcAft>
                <a:spcPts val="0"/>
              </a:spcAft>
              <a:buNone/>
            </a:pPr>
            <a:r>
              <a:rPr lang="en" sz="1200"/>
              <a:t>If the head gets stuck in a local extremum in state CP</a:t>
            </a:r>
            <a:r>
              <a:rPr baseline="30000" lang="en" sz="1200"/>
              <a:t>0</a:t>
            </a:r>
            <a:r>
              <a:rPr lang="en" sz="1200"/>
              <a:t> , i.e. no waypoint could be found in the local neighborhood at Level 0 of the MAPS, then it switches to CP</a:t>
            </a:r>
            <a:r>
              <a:rPr baseline="30000" lang="en" sz="1200"/>
              <a:t>1</a:t>
            </a:r>
            <a:r>
              <a:rPr lang="en" sz="1200"/>
              <a:t> and operates on Level 1. Here it searches for the coarse cell with the highest positive potential in a local neighborhood N</a:t>
            </a:r>
            <a:r>
              <a:rPr baseline="30000" lang="en" sz="1200"/>
              <a:t>1</a:t>
            </a:r>
            <a:r>
              <a:rPr lang="en" sz="1200"/>
              <a:t>(λ ) to find a waypoint. If no waypoint is found even at Level 1, then it switches to state CP</a:t>
            </a:r>
            <a:r>
              <a:rPr baseline="30000" lang="en" sz="1200"/>
              <a:t>2</a:t>
            </a:r>
            <a:r>
              <a:rPr lang="en" sz="1200"/>
              <a:t> and so on until it finds one, then it comes down to state CP</a:t>
            </a:r>
            <a:r>
              <a:rPr baseline="30000" lang="en" sz="1200"/>
              <a:t>0</a:t>
            </a:r>
            <a:r>
              <a:rPr lang="en" sz="1200"/>
              <a:t> and continues. If no waypoint is found even at the highest level then the ETM halts in state FN and the coverage is complete.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Here also backtracking occurs at extremas but it is something that can not be avoided in Online Complete Coverage Path Planning.</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nvSpPr>
        <p:spPr>
          <a:xfrm>
            <a:off x="279175" y="436100"/>
            <a:ext cx="6845100" cy="16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600"/>
              <a:t>Final Robot Paths</a:t>
            </a:r>
            <a:endParaRPr sz="2600"/>
          </a:p>
          <a:p>
            <a:pPr indent="0" lvl="0" marL="0" rtl="0" algn="l">
              <a:lnSpc>
                <a:spcPct val="115000"/>
              </a:lnSpc>
              <a:spcBef>
                <a:spcPts val="300"/>
              </a:spcBef>
              <a:spcAft>
                <a:spcPts val="0"/>
              </a:spcAft>
              <a:buNone/>
            </a:pPr>
            <a:r>
              <a:rPr lang="en" sz="1100"/>
              <a:t>Examples of Final Robot Paths :</a:t>
            </a:r>
            <a:endParaRPr sz="1100"/>
          </a:p>
          <a:p>
            <a:pPr indent="0" lvl="0" marL="0" rtl="0" algn="l">
              <a:lnSpc>
                <a:spcPct val="115000"/>
              </a:lnSpc>
              <a:spcBef>
                <a:spcPts val="0"/>
              </a:spcBef>
              <a:spcAft>
                <a:spcPts val="0"/>
              </a:spcAft>
              <a:buNone/>
            </a:pPr>
            <a:r>
              <a:rPr b="1" lang="en" sz="1500"/>
              <a:t>1.Template Based Methodology</a:t>
            </a:r>
            <a:endParaRPr b="1" sz="1500"/>
          </a:p>
          <a:p>
            <a:pPr indent="0" lvl="0" marL="0" rtl="0" algn="l">
              <a:lnSpc>
                <a:spcPct val="115000"/>
              </a:lnSpc>
              <a:spcBef>
                <a:spcPts val="1200"/>
              </a:spcBef>
              <a:spcAft>
                <a:spcPts val="1200"/>
              </a:spcAft>
              <a:buNone/>
            </a:pPr>
            <a:r>
              <a:t/>
            </a:r>
            <a:endParaRPr b="1" sz="2000"/>
          </a:p>
        </p:txBody>
      </p:sp>
      <p:sp>
        <p:nvSpPr>
          <p:cNvPr id="356" name="Google Shape;356;p47"/>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357" name="Google Shape;357;p47"/>
          <p:cNvPicPr preferRelativeResize="0"/>
          <p:nvPr/>
        </p:nvPicPr>
        <p:blipFill rotWithShape="1">
          <a:blip r:embed="rId3">
            <a:alphaModFix/>
          </a:blip>
          <a:srcRect b="0" l="0" r="4671" t="0"/>
          <a:stretch/>
        </p:blipFill>
        <p:spPr>
          <a:xfrm>
            <a:off x="390225" y="1430175"/>
            <a:ext cx="2228850" cy="2295525"/>
          </a:xfrm>
          <a:prstGeom prst="rect">
            <a:avLst/>
          </a:prstGeom>
          <a:noFill/>
          <a:ln>
            <a:noFill/>
          </a:ln>
        </p:spPr>
      </p:pic>
      <p:pic>
        <p:nvPicPr>
          <p:cNvPr id="358" name="Google Shape;358;p47"/>
          <p:cNvPicPr preferRelativeResize="0"/>
          <p:nvPr/>
        </p:nvPicPr>
        <p:blipFill>
          <a:blip r:embed="rId4">
            <a:alphaModFix/>
          </a:blip>
          <a:stretch>
            <a:fillRect/>
          </a:stretch>
        </p:blipFill>
        <p:spPr>
          <a:xfrm>
            <a:off x="2627475" y="1449225"/>
            <a:ext cx="2305050" cy="2257425"/>
          </a:xfrm>
          <a:prstGeom prst="rect">
            <a:avLst/>
          </a:prstGeom>
          <a:noFill/>
          <a:ln>
            <a:noFill/>
          </a:ln>
        </p:spPr>
      </p:pic>
      <p:pic>
        <p:nvPicPr>
          <p:cNvPr id="359" name="Google Shape;359;p47"/>
          <p:cNvPicPr preferRelativeResize="0"/>
          <p:nvPr/>
        </p:nvPicPr>
        <p:blipFill>
          <a:blip r:embed="rId5">
            <a:alphaModFix/>
          </a:blip>
          <a:stretch>
            <a:fillRect/>
          </a:stretch>
        </p:blipFill>
        <p:spPr>
          <a:xfrm>
            <a:off x="4940925" y="1492075"/>
            <a:ext cx="2171700" cy="2171700"/>
          </a:xfrm>
          <a:prstGeom prst="rect">
            <a:avLst/>
          </a:prstGeom>
          <a:noFill/>
          <a:ln>
            <a:noFill/>
          </a:ln>
        </p:spPr>
      </p:pic>
      <p:sp>
        <p:nvSpPr>
          <p:cNvPr id="360" name="Google Shape;360;p47"/>
          <p:cNvSpPr txBox="1"/>
          <p:nvPr/>
        </p:nvSpPr>
        <p:spPr>
          <a:xfrm>
            <a:off x="366775" y="3706650"/>
            <a:ext cx="6669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t>2. Epsilon Star</a:t>
            </a:r>
            <a:endParaRPr/>
          </a:p>
        </p:txBody>
      </p:sp>
      <p:pic>
        <p:nvPicPr>
          <p:cNvPr id="361" name="Google Shape;361;p47"/>
          <p:cNvPicPr preferRelativeResize="0"/>
          <p:nvPr/>
        </p:nvPicPr>
        <p:blipFill rotWithShape="1">
          <a:blip r:embed="rId6">
            <a:alphaModFix/>
          </a:blip>
          <a:srcRect b="5553" l="0" r="0" t="0"/>
          <a:stretch/>
        </p:blipFill>
        <p:spPr>
          <a:xfrm>
            <a:off x="1181975" y="4081400"/>
            <a:ext cx="5039500" cy="2867995"/>
          </a:xfrm>
          <a:prstGeom prst="rect">
            <a:avLst/>
          </a:prstGeom>
          <a:noFill/>
          <a:ln>
            <a:noFill/>
          </a:ln>
        </p:spPr>
      </p:pic>
      <p:pic>
        <p:nvPicPr>
          <p:cNvPr id="362" name="Google Shape;362;p47"/>
          <p:cNvPicPr preferRelativeResize="0"/>
          <p:nvPr/>
        </p:nvPicPr>
        <p:blipFill rotWithShape="1">
          <a:blip r:embed="rId7">
            <a:alphaModFix/>
          </a:blip>
          <a:srcRect b="6244" l="0" r="0" t="0"/>
          <a:stretch/>
        </p:blipFill>
        <p:spPr>
          <a:xfrm>
            <a:off x="1114488" y="7034550"/>
            <a:ext cx="5174475" cy="3016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8"/>
          <p:cNvSpPr txBox="1"/>
          <p:nvPr/>
        </p:nvSpPr>
        <p:spPr>
          <a:xfrm>
            <a:off x="268650" y="212800"/>
            <a:ext cx="7022700" cy="246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t>Cleaning Efficiencies</a:t>
            </a:r>
            <a:endParaRPr b="1" sz="2000"/>
          </a:p>
          <a:p>
            <a:pPr indent="0" lvl="0" marL="0" rtl="0" algn="l">
              <a:lnSpc>
                <a:spcPct val="115000"/>
              </a:lnSpc>
              <a:spcBef>
                <a:spcPts val="300"/>
              </a:spcBef>
              <a:spcAft>
                <a:spcPts val="0"/>
              </a:spcAft>
              <a:buNone/>
            </a:pPr>
            <a:r>
              <a:rPr lang="en" sz="1200"/>
              <a:t>Coverage depends on the value of the orientation of the obstacle and epsilon. For grid obstacles and Smaller epsilon, we can achieve a cleaning efficiency of more than 90%. Having said that, since we are using Online Path Planning, the exact cleaning efficiency varies from map to map.</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From Round 1 Report, it is clear that the bot covers the grid cell with more than 90% efficiency and hence any complete coverage algorithm used with the bot would give a cleaning efficiency of more than 90%.</a:t>
            </a:r>
            <a:endParaRPr sz="1200"/>
          </a:p>
          <a:p>
            <a:pPr indent="0" lvl="0" marL="0" rtl="0" algn="l">
              <a:lnSpc>
                <a:spcPct val="115000"/>
              </a:lnSpc>
              <a:spcBef>
                <a:spcPts val="0"/>
              </a:spcBef>
              <a:spcAft>
                <a:spcPts val="0"/>
              </a:spcAft>
              <a:buNone/>
            </a:pPr>
            <a:r>
              <a:rPr lang="en" sz="1200"/>
              <a:t>Furthermore, with smaller and smaller values of epsilon and wall tracking, the cleaning efficiency is bound to go higher.</a:t>
            </a:r>
            <a:endParaRPr sz="1200"/>
          </a:p>
        </p:txBody>
      </p:sp>
      <p:pic>
        <p:nvPicPr>
          <p:cNvPr id="368" name="Google Shape;368;p48"/>
          <p:cNvPicPr preferRelativeResize="0"/>
          <p:nvPr/>
        </p:nvPicPr>
        <p:blipFill rotWithShape="1">
          <a:blip r:embed="rId3">
            <a:alphaModFix/>
          </a:blip>
          <a:srcRect b="11325" l="13636" r="10137" t="12355"/>
          <a:stretch/>
        </p:blipFill>
        <p:spPr>
          <a:xfrm>
            <a:off x="688500" y="2747725"/>
            <a:ext cx="3899400" cy="4622950"/>
          </a:xfrm>
          <a:prstGeom prst="rect">
            <a:avLst/>
          </a:prstGeom>
          <a:noFill/>
          <a:ln>
            <a:noFill/>
          </a:ln>
        </p:spPr>
      </p:pic>
      <p:sp>
        <p:nvSpPr>
          <p:cNvPr id="369" name="Google Shape;369;p48"/>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370" name="Google Shape;370;p48"/>
          <p:cNvPicPr preferRelativeResize="0"/>
          <p:nvPr/>
        </p:nvPicPr>
        <p:blipFill rotWithShape="1">
          <a:blip r:embed="rId4">
            <a:alphaModFix/>
          </a:blip>
          <a:srcRect b="11422" l="24297" r="19614" t="48057"/>
          <a:stretch/>
        </p:blipFill>
        <p:spPr>
          <a:xfrm>
            <a:off x="565202" y="7723600"/>
            <a:ext cx="4179126" cy="2296075"/>
          </a:xfrm>
          <a:prstGeom prst="rect">
            <a:avLst/>
          </a:prstGeom>
          <a:noFill/>
          <a:ln>
            <a:noFill/>
          </a:ln>
        </p:spPr>
      </p:pic>
      <p:sp>
        <p:nvSpPr>
          <p:cNvPr id="371" name="Google Shape;371;p48"/>
          <p:cNvSpPr txBox="1"/>
          <p:nvPr/>
        </p:nvSpPr>
        <p:spPr>
          <a:xfrm>
            <a:off x="5045575" y="4479725"/>
            <a:ext cx="25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STRAIGHT PATH EFFICIENCY</a:t>
            </a:r>
            <a:endParaRPr b="1"/>
          </a:p>
        </p:txBody>
      </p:sp>
      <p:sp>
        <p:nvSpPr>
          <p:cNvPr id="372" name="Google Shape;372;p48"/>
          <p:cNvSpPr txBox="1"/>
          <p:nvPr/>
        </p:nvSpPr>
        <p:spPr>
          <a:xfrm>
            <a:off x="2956650" y="5423900"/>
            <a:ext cx="61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373" name="Google Shape;373;p48"/>
          <p:cNvSpPr txBox="1"/>
          <p:nvPr/>
        </p:nvSpPr>
        <p:spPr>
          <a:xfrm>
            <a:off x="4914150" y="8054300"/>
            <a:ext cx="61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TURNING EFFICIENCY</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nvSpPr>
        <p:spPr>
          <a:xfrm>
            <a:off x="268650" y="212800"/>
            <a:ext cx="7022700" cy="1064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000"/>
              </a:spcBef>
              <a:spcAft>
                <a:spcPts val="0"/>
              </a:spcAft>
              <a:buNone/>
            </a:pPr>
            <a:r>
              <a:rPr lang="en" sz="2600"/>
              <a:t>Deployment Method</a:t>
            </a:r>
            <a:endParaRPr sz="2600"/>
          </a:p>
          <a:p>
            <a:pPr indent="0" lvl="0" marL="0" rtl="0" algn="l">
              <a:lnSpc>
                <a:spcPct val="115000"/>
              </a:lnSpc>
              <a:spcBef>
                <a:spcPts val="600"/>
              </a:spcBef>
              <a:spcAft>
                <a:spcPts val="0"/>
              </a:spcAft>
              <a:buNone/>
            </a:pPr>
            <a:r>
              <a:rPr lang="en" sz="1200"/>
              <a:t>Having understood how the above mapping and planning algorithms work, we can now discuss their application to a system of robots.</a:t>
            </a:r>
            <a:endParaRPr sz="12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500"/>
              <a:t>1.Template Based Methodology</a:t>
            </a:r>
            <a:endParaRPr b="1" sz="1500"/>
          </a:p>
          <a:p>
            <a:pPr indent="0" lvl="0" marL="0" rtl="0" algn="l">
              <a:lnSpc>
                <a:spcPct val="115000"/>
              </a:lnSpc>
              <a:spcBef>
                <a:spcPts val="0"/>
              </a:spcBef>
              <a:spcAft>
                <a:spcPts val="0"/>
              </a:spcAft>
              <a:buNone/>
            </a:pPr>
            <a:r>
              <a:rPr lang="en" sz="1200"/>
              <a:t>In any Template based Algorithm, there might be back-tracking and the need for the robot to go back to another location (for complete coverage).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Deploying multiple bots in such a scenario can save the repetition of cleaned areas and the travel time from one point to another.</a:t>
            </a:r>
            <a:endParaRPr sz="1200"/>
          </a:p>
          <a:p>
            <a:pPr indent="0" lvl="0" marL="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b="1" lang="en" sz="1100"/>
              <a:t>Back-tracking</a:t>
            </a:r>
            <a:endParaRPr b="1" sz="1100"/>
          </a:p>
          <a:p>
            <a:pPr indent="0" lvl="0" marL="457200" rtl="0" algn="l">
              <a:lnSpc>
                <a:spcPct val="115000"/>
              </a:lnSpc>
              <a:spcBef>
                <a:spcPts val="0"/>
              </a:spcBef>
              <a:spcAft>
                <a:spcPts val="0"/>
              </a:spcAft>
              <a:buNone/>
            </a:pPr>
            <a:r>
              <a:rPr lang="en" sz="1200"/>
              <a:t>In case the robot finds itself in a local extrema, it needs to backtrack to get to another position. This backtracking may be brief or might be time consuming.</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 sz="1200"/>
              <a:t>We can evaluate the extent of backtracking and deploy a bot in order to avoid having to do that.</a:t>
            </a:r>
            <a:endParaRPr sz="1200"/>
          </a:p>
          <a:p>
            <a:pPr indent="0" lvl="0" marL="457200" rtl="0" algn="l">
              <a:lnSpc>
                <a:spcPct val="115000"/>
              </a:lnSpc>
              <a:spcBef>
                <a:spcPts val="0"/>
              </a:spcBef>
              <a:spcAft>
                <a:spcPts val="0"/>
              </a:spcAft>
              <a:buNone/>
            </a:pPr>
            <a:r>
              <a:rPr lang="en" sz="1200"/>
              <a:t>When a situation of extreme backtracking occurs, we can deploy another bot at the new place instead of having to backtrack.</a:t>
            </a:r>
            <a:endParaRPr sz="12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b="1" lang="en" sz="1100"/>
              <a:t>Traveling</a:t>
            </a:r>
            <a:endParaRPr b="1" sz="1100"/>
          </a:p>
          <a:p>
            <a:pPr indent="0" lvl="0" marL="457200" rtl="0" algn="l">
              <a:lnSpc>
                <a:spcPct val="115000"/>
              </a:lnSpc>
              <a:spcBef>
                <a:spcPts val="0"/>
              </a:spcBef>
              <a:spcAft>
                <a:spcPts val="0"/>
              </a:spcAft>
              <a:buNone/>
            </a:pPr>
            <a:r>
              <a:rPr lang="en" sz="1200"/>
              <a:t>As seen in the Final Robot Path Example, in the latter part of the path in image 1, we can see that in order to resume it’s cleaning after having dealt with the obstacles, the robot travels back to its intended position before encountering the obstacle.</a:t>
            </a:r>
            <a:endParaRPr sz="1200"/>
          </a:p>
          <a:p>
            <a:pPr indent="0" lvl="0" marL="457200" rtl="0" algn="l">
              <a:lnSpc>
                <a:spcPct val="115000"/>
              </a:lnSpc>
              <a:spcBef>
                <a:spcPts val="0"/>
              </a:spcBef>
              <a:spcAft>
                <a:spcPts val="0"/>
              </a:spcAft>
              <a:buNone/>
            </a:pPr>
            <a:r>
              <a:rPr lang="en" sz="1200"/>
              <a:t>In case of large obstacles, this travel time can be significant. Thus as as soon as the obstacle crosses a certain threshold, a new bot can be instantly deployed at the intended position.</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 sz="1200"/>
              <a:t>Once the initial bot is done covering the obstacle , it can wait in order to reach another intended position if bot2 faces a large obstacle. This can be carried out efficiently with 5 bots by cyclic allocation of intended positions.</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 sz="1200"/>
              <a:t>For better efficiency, if more than one bots are idle, and an intended position opens up, the bot nearest to it (path-distance, not euclidean), will be assigned to travel to that position and continue the cleaning.</a:t>
            </a:r>
            <a:endParaRPr sz="12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500"/>
              <a:t>2. Epsilon Star</a:t>
            </a:r>
            <a:endParaRPr b="1" sz="1500"/>
          </a:p>
          <a:p>
            <a:pPr indent="0" lvl="0" marL="0" rtl="0" algn="l">
              <a:lnSpc>
                <a:spcPct val="115000"/>
              </a:lnSpc>
              <a:spcBef>
                <a:spcPts val="0"/>
              </a:spcBef>
              <a:spcAft>
                <a:spcPts val="0"/>
              </a:spcAft>
              <a:buNone/>
            </a:pPr>
            <a:r>
              <a:rPr lang="en" sz="1200"/>
              <a:t>In any Template based Algorithm, there might be back-tracking and the need for the robot to go back to another location (for complete coverage).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Deploying multiple bots in such a scenario can save the repetition of cleaned areas and the travel time from one point to another.</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Using the same approach as above, we can keep the idle robots on stand by and deploy them into the map when needed.</a:t>
            </a:r>
            <a:endParaRPr sz="12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2600"/>
          </a:p>
        </p:txBody>
      </p:sp>
      <p:sp>
        <p:nvSpPr>
          <p:cNvPr id="379" name="Google Shape;379;p49"/>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ctrTitle"/>
          </p:nvPr>
        </p:nvSpPr>
        <p:spPr>
          <a:xfrm>
            <a:off x="247050" y="125173"/>
            <a:ext cx="7065900" cy="588300"/>
          </a:xfrm>
          <a:prstGeom prst="rect">
            <a:avLst/>
          </a:prstGeom>
        </p:spPr>
        <p:txBody>
          <a:bodyPr anchorCtr="0" anchor="t" bIns="112250" lIns="112250" spcFirstLastPara="1" rIns="112250" wrap="square" tIns="112250">
            <a:noAutofit/>
          </a:bodyPr>
          <a:lstStyle/>
          <a:p>
            <a:pPr indent="0" lvl="0" marL="0" rtl="0" algn="ctr">
              <a:lnSpc>
                <a:spcPct val="115000"/>
              </a:lnSpc>
              <a:spcBef>
                <a:spcPts val="2400"/>
              </a:spcBef>
              <a:spcAft>
                <a:spcPts val="600"/>
              </a:spcAft>
              <a:buNone/>
            </a:pPr>
            <a:r>
              <a:rPr lang="en" sz="2000">
                <a:solidFill>
                  <a:srgbClr val="000000"/>
                </a:solidFill>
                <a:latin typeface="Arial"/>
                <a:ea typeface="Arial"/>
                <a:cs typeface="Arial"/>
                <a:sym typeface="Arial"/>
              </a:rPr>
              <a:t>ROBOT DESIGN</a:t>
            </a:r>
            <a:endParaRPr sz="2000"/>
          </a:p>
        </p:txBody>
      </p:sp>
      <p:sp>
        <p:nvSpPr>
          <p:cNvPr id="151" name="Google Shape;151;p24"/>
          <p:cNvSpPr txBox="1"/>
          <p:nvPr/>
        </p:nvSpPr>
        <p:spPr>
          <a:xfrm>
            <a:off x="247050" y="1423600"/>
            <a:ext cx="6845100" cy="621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The key factors taken into consideration while design the robot were:</a:t>
            </a:r>
            <a:endParaRPr sz="1200"/>
          </a:p>
          <a:p>
            <a:pPr indent="-228600" lvl="0" marL="914400" rtl="0" algn="l">
              <a:lnSpc>
                <a:spcPct val="115000"/>
              </a:lnSpc>
              <a:spcBef>
                <a:spcPts val="1200"/>
              </a:spcBef>
              <a:spcAft>
                <a:spcPts val="0"/>
              </a:spcAft>
              <a:buNone/>
            </a:pPr>
            <a:r>
              <a:rPr lang="en" sz="1200"/>
              <a:t>●      Dimension Constraints</a:t>
            </a:r>
            <a:endParaRPr sz="1200"/>
          </a:p>
          <a:p>
            <a:pPr indent="-228600" lvl="0" marL="1371600" rtl="0" algn="l">
              <a:lnSpc>
                <a:spcPct val="115000"/>
              </a:lnSpc>
              <a:spcBef>
                <a:spcPts val="1200"/>
              </a:spcBef>
              <a:spcAft>
                <a:spcPts val="0"/>
              </a:spcAft>
              <a:buNone/>
            </a:pPr>
            <a:r>
              <a:rPr lang="en" sz="1200"/>
              <a:t>○  	The design had to be made in accordance with the dimensions provided in the problem statement. This mainly influenced the base geometry of the robot.</a:t>
            </a:r>
            <a:endParaRPr sz="1200"/>
          </a:p>
          <a:p>
            <a:pPr indent="-228600" lvl="0" marL="914400" rtl="0" algn="l">
              <a:lnSpc>
                <a:spcPct val="115000"/>
              </a:lnSpc>
              <a:spcBef>
                <a:spcPts val="1200"/>
              </a:spcBef>
              <a:spcAft>
                <a:spcPts val="0"/>
              </a:spcAft>
              <a:buNone/>
            </a:pPr>
            <a:r>
              <a:rPr lang="en" sz="1200"/>
              <a:t>●      Cleaning Efficiency</a:t>
            </a:r>
            <a:endParaRPr sz="1200"/>
          </a:p>
          <a:p>
            <a:pPr indent="-228600" lvl="0" marL="1371600" rtl="0" algn="l">
              <a:lnSpc>
                <a:spcPct val="115000"/>
              </a:lnSpc>
              <a:spcBef>
                <a:spcPts val="1200"/>
              </a:spcBef>
              <a:spcAft>
                <a:spcPts val="0"/>
              </a:spcAft>
              <a:buNone/>
            </a:pPr>
            <a:r>
              <a:rPr lang="en" sz="1200"/>
              <a:t>○  	The robot had to be designed in such a way that optimal cleaning efficiency could be achieved.</a:t>
            </a:r>
            <a:endParaRPr sz="1200"/>
          </a:p>
          <a:p>
            <a:pPr indent="-228600" lvl="0" marL="914400" rtl="0" algn="l">
              <a:lnSpc>
                <a:spcPct val="115000"/>
              </a:lnSpc>
              <a:spcBef>
                <a:spcPts val="1200"/>
              </a:spcBef>
              <a:spcAft>
                <a:spcPts val="0"/>
              </a:spcAft>
              <a:buNone/>
            </a:pPr>
            <a:r>
              <a:rPr lang="en" sz="1200"/>
              <a:t>●      Equipment Onboard</a:t>
            </a:r>
            <a:endParaRPr sz="1200"/>
          </a:p>
          <a:p>
            <a:pPr indent="-228600" lvl="0" marL="1371600" rtl="0" algn="l">
              <a:lnSpc>
                <a:spcPct val="115000"/>
              </a:lnSpc>
              <a:spcBef>
                <a:spcPts val="1200"/>
              </a:spcBef>
              <a:spcAft>
                <a:spcPts val="0"/>
              </a:spcAft>
              <a:buNone/>
            </a:pPr>
            <a:r>
              <a:rPr lang="en" sz="1200"/>
              <a:t>○  	The design had to take into account the electrical as well as the cleaning equipment needed to be installed into the robot. It had to make sure that there was not only enough space for the equipment to be installed but also be easily accessible and have enough space for them to perform optimally.</a:t>
            </a:r>
            <a:endParaRPr sz="1200"/>
          </a:p>
          <a:p>
            <a:pPr indent="-228600" lvl="0" marL="914400" rtl="0" algn="l">
              <a:lnSpc>
                <a:spcPct val="115000"/>
              </a:lnSpc>
              <a:spcBef>
                <a:spcPts val="1200"/>
              </a:spcBef>
              <a:spcAft>
                <a:spcPts val="0"/>
              </a:spcAft>
              <a:buNone/>
            </a:pPr>
            <a:r>
              <a:rPr lang="en" sz="1200"/>
              <a:t>●      Mobility</a:t>
            </a:r>
            <a:endParaRPr sz="1200"/>
          </a:p>
          <a:p>
            <a:pPr indent="-228600" lvl="0" marL="1371600" rtl="0" algn="l">
              <a:lnSpc>
                <a:spcPct val="115000"/>
              </a:lnSpc>
              <a:spcBef>
                <a:spcPts val="1200"/>
              </a:spcBef>
              <a:spcAft>
                <a:spcPts val="0"/>
              </a:spcAft>
              <a:buNone/>
            </a:pPr>
            <a:r>
              <a:rPr lang="en" sz="1200"/>
              <a:t>○  	The design had to take care that the robot was mobile enough for it to cover the area quickly but at the same time not compromise on its cleaning abilities.</a:t>
            </a:r>
            <a:endParaRPr sz="1200">
              <a:latin typeface="Livvic"/>
              <a:ea typeface="Livvic"/>
              <a:cs typeface="Livvic"/>
              <a:sym typeface="Livvic"/>
            </a:endParaRPr>
          </a:p>
          <a:p>
            <a:pPr indent="0" lvl="0" marL="0" rtl="0" algn="l">
              <a:lnSpc>
                <a:spcPct val="115000"/>
              </a:lnSpc>
              <a:spcBef>
                <a:spcPts val="1200"/>
              </a:spcBef>
              <a:spcAft>
                <a:spcPts val="1200"/>
              </a:spcAft>
              <a:buNone/>
            </a:pPr>
            <a:r>
              <a:rPr lang="en" sz="1200"/>
              <a:t>Taking into consideration the above factors, the robot was designed to be of a disk shape for better maneuvering with two rotating brushes on the sides for increasing cleaning area and efficiency. </a:t>
            </a:r>
            <a:r>
              <a:rPr lang="en" sz="1200">
                <a:latin typeface="Roboto"/>
                <a:ea typeface="Roboto"/>
                <a:cs typeface="Roboto"/>
                <a:sym typeface="Roboto"/>
              </a:rPr>
              <a:t>A three wheel system was carefully and systematically laid out to ensure low center of gravity and accurate control of the robot. The wheel placement was decided by triangulation method to provide more room at the front for a higher sweeping area for the brushes. The two motors provide the necessary mobility and the front caster provides the necessary support and stability for the movement.</a:t>
            </a:r>
            <a:endParaRPr sz="1200">
              <a:latin typeface="Livvic"/>
              <a:ea typeface="Livvic"/>
              <a:cs typeface="Livvic"/>
              <a:sym typeface="Livvic"/>
            </a:endParaRPr>
          </a:p>
        </p:txBody>
      </p:sp>
      <p:sp>
        <p:nvSpPr>
          <p:cNvPr id="152" name="Google Shape;152;p24"/>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153" name="Google Shape;153;p24"/>
          <p:cNvPicPr preferRelativeResize="0"/>
          <p:nvPr/>
        </p:nvPicPr>
        <p:blipFill rotWithShape="1">
          <a:blip r:embed="rId3">
            <a:alphaModFix/>
          </a:blip>
          <a:srcRect b="0" l="0" r="0" t="10634"/>
          <a:stretch/>
        </p:blipFill>
        <p:spPr>
          <a:xfrm>
            <a:off x="247050" y="7848575"/>
            <a:ext cx="2253525" cy="1682675"/>
          </a:xfrm>
          <a:prstGeom prst="rect">
            <a:avLst/>
          </a:prstGeom>
          <a:noFill/>
          <a:ln>
            <a:noFill/>
          </a:ln>
        </p:spPr>
      </p:pic>
      <p:pic>
        <p:nvPicPr>
          <p:cNvPr id="154" name="Google Shape;154;p24"/>
          <p:cNvPicPr preferRelativeResize="0"/>
          <p:nvPr/>
        </p:nvPicPr>
        <p:blipFill rotWithShape="1">
          <a:blip r:embed="rId4">
            <a:alphaModFix/>
          </a:blip>
          <a:srcRect b="0" l="4913" r="8281" t="-6134"/>
          <a:stretch/>
        </p:blipFill>
        <p:spPr>
          <a:xfrm>
            <a:off x="2209588" y="7958463"/>
            <a:ext cx="2920020" cy="1325750"/>
          </a:xfrm>
          <a:prstGeom prst="rect">
            <a:avLst/>
          </a:prstGeom>
          <a:noFill/>
          <a:ln>
            <a:noFill/>
          </a:ln>
        </p:spPr>
      </p:pic>
      <p:pic>
        <p:nvPicPr>
          <p:cNvPr id="155" name="Google Shape;155;p24"/>
          <p:cNvPicPr preferRelativeResize="0"/>
          <p:nvPr/>
        </p:nvPicPr>
        <p:blipFill rotWithShape="1">
          <a:blip r:embed="rId5">
            <a:alphaModFix/>
          </a:blip>
          <a:srcRect b="13876" l="0" r="2543" t="8162"/>
          <a:stretch/>
        </p:blipFill>
        <p:spPr>
          <a:xfrm>
            <a:off x="5123619" y="7711425"/>
            <a:ext cx="2155655" cy="1819825"/>
          </a:xfrm>
          <a:prstGeom prst="rect">
            <a:avLst/>
          </a:prstGeom>
          <a:noFill/>
          <a:ln>
            <a:noFill/>
          </a:ln>
        </p:spPr>
      </p:pic>
      <p:sp>
        <p:nvSpPr>
          <p:cNvPr id="156" name="Google Shape;156;p24"/>
          <p:cNvSpPr txBox="1"/>
          <p:nvPr/>
        </p:nvSpPr>
        <p:spPr>
          <a:xfrm>
            <a:off x="431363" y="9688150"/>
            <a:ext cx="188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tamaran"/>
                <a:ea typeface="Catamaran"/>
                <a:cs typeface="Catamaran"/>
                <a:sym typeface="Catamaran"/>
              </a:rPr>
              <a:t>Top View</a:t>
            </a:r>
            <a:endParaRPr b="1">
              <a:latin typeface="Catamaran"/>
              <a:ea typeface="Catamaran"/>
              <a:cs typeface="Catamaran"/>
              <a:sym typeface="Catamaran"/>
            </a:endParaRPr>
          </a:p>
        </p:txBody>
      </p:sp>
      <p:sp>
        <p:nvSpPr>
          <p:cNvPr id="157" name="Google Shape;157;p24"/>
          <p:cNvSpPr txBox="1"/>
          <p:nvPr/>
        </p:nvSpPr>
        <p:spPr>
          <a:xfrm>
            <a:off x="2837550" y="9688150"/>
            <a:ext cx="188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tamaran"/>
                <a:ea typeface="Catamaran"/>
                <a:cs typeface="Catamaran"/>
                <a:sym typeface="Catamaran"/>
              </a:rPr>
              <a:t>Front View</a:t>
            </a:r>
            <a:endParaRPr b="1">
              <a:latin typeface="Catamaran"/>
              <a:ea typeface="Catamaran"/>
              <a:cs typeface="Catamaran"/>
              <a:sym typeface="Catamaran"/>
            </a:endParaRPr>
          </a:p>
        </p:txBody>
      </p:sp>
      <p:sp>
        <p:nvSpPr>
          <p:cNvPr id="158" name="Google Shape;158;p24"/>
          <p:cNvSpPr txBox="1"/>
          <p:nvPr/>
        </p:nvSpPr>
        <p:spPr>
          <a:xfrm>
            <a:off x="5259000" y="9688150"/>
            <a:ext cx="188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tamaran"/>
                <a:ea typeface="Catamaran"/>
                <a:cs typeface="Catamaran"/>
                <a:sym typeface="Catamaran"/>
              </a:rPr>
              <a:t>Bottom</a:t>
            </a:r>
            <a:r>
              <a:rPr b="1" lang="en">
                <a:latin typeface="Catamaran"/>
                <a:ea typeface="Catamaran"/>
                <a:cs typeface="Catamaran"/>
                <a:sym typeface="Catamaran"/>
              </a:rPr>
              <a:t> View</a:t>
            </a:r>
            <a:endParaRPr b="1">
              <a:latin typeface="Catamaran"/>
              <a:ea typeface="Catamaran"/>
              <a:cs typeface="Catamaran"/>
              <a:sym typeface="Catamaran"/>
            </a:endParaRPr>
          </a:p>
        </p:txBody>
      </p:sp>
      <p:sp>
        <p:nvSpPr>
          <p:cNvPr id="159" name="Google Shape;159;p24"/>
          <p:cNvSpPr txBox="1"/>
          <p:nvPr>
            <p:ph type="ctrTitle"/>
          </p:nvPr>
        </p:nvSpPr>
        <p:spPr>
          <a:xfrm>
            <a:off x="2144850" y="625725"/>
            <a:ext cx="3049500" cy="588300"/>
          </a:xfrm>
          <a:prstGeom prst="rect">
            <a:avLst/>
          </a:prstGeom>
        </p:spPr>
        <p:txBody>
          <a:bodyPr anchorCtr="0" anchor="t" bIns="112250" lIns="112250" spcFirstLastPara="1" rIns="112250" wrap="square" tIns="112250">
            <a:noAutofit/>
          </a:bodyPr>
          <a:lstStyle/>
          <a:p>
            <a:pPr indent="0" lvl="0" marL="0" rtl="0" algn="ctr">
              <a:lnSpc>
                <a:spcPct val="115000"/>
              </a:lnSpc>
              <a:spcBef>
                <a:spcPts val="2400"/>
              </a:spcBef>
              <a:spcAft>
                <a:spcPts val="600"/>
              </a:spcAft>
              <a:buNone/>
            </a:pPr>
            <a:r>
              <a:rPr lang="en" sz="2000">
                <a:solidFill>
                  <a:srgbClr val="000000"/>
                </a:solidFill>
                <a:latin typeface="Arial"/>
                <a:ea typeface="Arial"/>
                <a:cs typeface="Arial"/>
                <a:sym typeface="Arial"/>
              </a:rPr>
              <a:t>Mechanical Module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ctrTitle"/>
          </p:nvPr>
        </p:nvSpPr>
        <p:spPr>
          <a:xfrm>
            <a:off x="247045" y="2691"/>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2400"/>
              </a:spcBef>
              <a:spcAft>
                <a:spcPts val="600"/>
              </a:spcAft>
              <a:buNone/>
            </a:pPr>
            <a:r>
              <a:rPr lang="en">
                <a:solidFill>
                  <a:schemeClr val="accent2"/>
                </a:solidFill>
              </a:rPr>
              <a:t>EXPLODED VIEW</a:t>
            </a:r>
            <a:endParaRPr>
              <a:solidFill>
                <a:schemeClr val="accent2"/>
              </a:solidFill>
            </a:endParaRPr>
          </a:p>
        </p:txBody>
      </p:sp>
      <p:sp>
        <p:nvSpPr>
          <p:cNvPr id="165" name="Google Shape;165;p25"/>
          <p:cNvSpPr txBox="1"/>
          <p:nvPr/>
        </p:nvSpPr>
        <p:spPr>
          <a:xfrm>
            <a:off x="279175" y="1395175"/>
            <a:ext cx="6845100" cy="291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700"/>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t/>
            </a:r>
            <a:endParaRPr sz="1700">
              <a:latin typeface="Roboto"/>
              <a:ea typeface="Roboto"/>
              <a:cs typeface="Roboto"/>
              <a:sym typeface="Roboto"/>
            </a:endParaRPr>
          </a:p>
          <a:p>
            <a:pPr indent="0" lvl="0" marL="0" rtl="0" algn="l">
              <a:lnSpc>
                <a:spcPct val="115000"/>
              </a:lnSpc>
              <a:spcBef>
                <a:spcPts val="2400"/>
              </a:spcBef>
              <a:spcAft>
                <a:spcPts val="0"/>
              </a:spcAft>
              <a:buNone/>
            </a:pPr>
            <a:r>
              <a:t/>
            </a:r>
            <a:endParaRPr b="1" sz="2300"/>
          </a:p>
          <a:p>
            <a:pPr indent="0" lvl="0" marL="0" rtl="0" algn="l">
              <a:spcBef>
                <a:spcPts val="600"/>
              </a:spcBef>
              <a:spcAft>
                <a:spcPts val="0"/>
              </a:spcAft>
              <a:buNone/>
            </a:pPr>
            <a:r>
              <a:t/>
            </a:r>
            <a:endParaRPr sz="1800">
              <a:latin typeface="Livvic"/>
              <a:ea typeface="Livvic"/>
              <a:cs typeface="Livvic"/>
              <a:sym typeface="Livvic"/>
            </a:endParaRPr>
          </a:p>
        </p:txBody>
      </p:sp>
      <p:sp>
        <p:nvSpPr>
          <p:cNvPr id="166" name="Google Shape;166;p25"/>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167" name="Google Shape;167;p25"/>
          <p:cNvPicPr preferRelativeResize="0"/>
          <p:nvPr/>
        </p:nvPicPr>
        <p:blipFill rotWithShape="1">
          <a:blip r:embed="rId3">
            <a:alphaModFix/>
          </a:blip>
          <a:srcRect b="0" l="38190" r="27100" t="0"/>
          <a:stretch/>
        </p:blipFill>
        <p:spPr>
          <a:xfrm>
            <a:off x="510275" y="1680925"/>
            <a:ext cx="6539448" cy="8756375"/>
          </a:xfrm>
          <a:prstGeom prst="rect">
            <a:avLst/>
          </a:prstGeom>
          <a:noFill/>
          <a:ln>
            <a:noFill/>
          </a:ln>
        </p:spPr>
      </p:pic>
      <p:cxnSp>
        <p:nvCxnSpPr>
          <p:cNvPr id="168" name="Google Shape;168;p25"/>
          <p:cNvCxnSpPr/>
          <p:nvPr/>
        </p:nvCxnSpPr>
        <p:spPr>
          <a:xfrm>
            <a:off x="5424075" y="3984825"/>
            <a:ext cx="0" cy="4124400"/>
          </a:xfrm>
          <a:prstGeom prst="straightConnector1">
            <a:avLst/>
          </a:prstGeom>
          <a:noFill/>
          <a:ln cap="flat" cmpd="sng" w="19050">
            <a:solidFill>
              <a:schemeClr val="dk2"/>
            </a:solidFill>
            <a:prstDash val="solid"/>
            <a:round/>
            <a:headEnd len="med" w="med" type="none"/>
            <a:tailEnd len="med" w="med" type="none"/>
          </a:ln>
        </p:spPr>
      </p:cxnSp>
      <p:cxnSp>
        <p:nvCxnSpPr>
          <p:cNvPr id="169" name="Google Shape;169;p25"/>
          <p:cNvCxnSpPr/>
          <p:nvPr/>
        </p:nvCxnSpPr>
        <p:spPr>
          <a:xfrm>
            <a:off x="2273700" y="3782800"/>
            <a:ext cx="0" cy="4269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116445" y="71566"/>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2400"/>
              </a:spcBef>
              <a:spcAft>
                <a:spcPts val="600"/>
              </a:spcAft>
              <a:buNone/>
            </a:pPr>
            <a:r>
              <a:rPr lang="en" sz="2000">
                <a:solidFill>
                  <a:srgbClr val="000000"/>
                </a:solidFill>
                <a:latin typeface="Arial"/>
                <a:ea typeface="Arial"/>
                <a:cs typeface="Arial"/>
                <a:sym typeface="Arial"/>
              </a:rPr>
              <a:t>Manufacturability</a:t>
            </a:r>
            <a:endParaRPr sz="2000"/>
          </a:p>
        </p:txBody>
      </p:sp>
      <p:sp>
        <p:nvSpPr>
          <p:cNvPr id="175" name="Google Shape;175;p26"/>
          <p:cNvSpPr txBox="1"/>
          <p:nvPr/>
        </p:nvSpPr>
        <p:spPr>
          <a:xfrm>
            <a:off x="226850" y="938400"/>
            <a:ext cx="6845100" cy="274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latin typeface="Roboto"/>
                <a:ea typeface="Roboto"/>
                <a:cs typeface="Roboto"/>
                <a:sym typeface="Roboto"/>
              </a:rPr>
              <a:t>The material being used for the case and most of the robot is ABS because it is easily</a:t>
            </a:r>
            <a:endParaRPr sz="1200">
              <a:latin typeface="Roboto"/>
              <a:ea typeface="Roboto"/>
              <a:cs typeface="Roboto"/>
              <a:sym typeface="Roboto"/>
            </a:endParaRPr>
          </a:p>
          <a:p>
            <a:pPr indent="0" lvl="0" marL="0" rtl="0" algn="l">
              <a:lnSpc>
                <a:spcPct val="115000"/>
              </a:lnSpc>
              <a:spcBef>
                <a:spcPts val="1200"/>
              </a:spcBef>
              <a:spcAft>
                <a:spcPts val="0"/>
              </a:spcAft>
              <a:buNone/>
            </a:pPr>
            <a:r>
              <a:rPr lang="en" sz="1200">
                <a:latin typeface="Roboto"/>
                <a:ea typeface="Roboto"/>
                <a:cs typeface="Roboto"/>
                <a:sym typeface="Roboto"/>
              </a:rPr>
              <a:t>manufactured, cheap and it can be</a:t>
            </a:r>
            <a:r>
              <a:rPr b="1" lang="en" sz="1200">
                <a:latin typeface="Roboto"/>
                <a:ea typeface="Roboto"/>
                <a:cs typeface="Roboto"/>
                <a:sym typeface="Roboto"/>
              </a:rPr>
              <a:t> injection molded</a:t>
            </a:r>
            <a:r>
              <a:rPr lang="en" sz="1200">
                <a:latin typeface="Roboto"/>
                <a:ea typeface="Roboto"/>
                <a:cs typeface="Roboto"/>
                <a:sym typeface="Roboto"/>
              </a:rPr>
              <a:t>. Acrylonitrile butadiene styrene, or ABS, is a common thermoplastic used to make light, rigid, molded products such as pipes, golf club heads. The styrene gives the plastic a shiny, impervious surface. The </a:t>
            </a:r>
            <a:r>
              <a:rPr lang="en" sz="1200"/>
              <a:t>butadiene, a rubbery substance, provides resilience even at low temperatures. ABS can be used between −25 °C and 60 °C.</a:t>
            </a:r>
            <a:endParaRPr sz="1200"/>
          </a:p>
          <a:p>
            <a:pPr indent="0" lvl="0" marL="0" rtl="0" algn="l">
              <a:lnSpc>
                <a:spcPct val="115000"/>
              </a:lnSpc>
              <a:spcBef>
                <a:spcPts val="1200"/>
              </a:spcBef>
              <a:spcAft>
                <a:spcPts val="0"/>
              </a:spcAft>
              <a:buNone/>
            </a:pPr>
            <a:r>
              <a:rPr lang="en" sz="1200"/>
              <a:t>ABS is relatively safe to handle as it cools down and hardens, making it one of the easiest plastics to handle, machine, paint, sand, glue, or otherwise manipulate.</a:t>
            </a:r>
            <a:endParaRPr sz="1200"/>
          </a:p>
          <a:p>
            <a:pPr indent="0" lvl="0" marL="0" rtl="0" algn="l">
              <a:lnSpc>
                <a:spcPct val="115000"/>
              </a:lnSpc>
              <a:spcBef>
                <a:spcPts val="1200"/>
              </a:spcBef>
              <a:spcAft>
                <a:spcPts val="1200"/>
              </a:spcAft>
              <a:buNone/>
            </a:pPr>
            <a:r>
              <a:rPr lang="en" sz="1200">
                <a:latin typeface="Roboto"/>
                <a:ea typeface="Roboto"/>
                <a:cs typeface="Roboto"/>
                <a:sym typeface="Roboto"/>
              </a:rPr>
              <a:t>The brushes are arranged in a circular pattern to provide complete all around coverage. The radius of the brush is taken to be </a:t>
            </a:r>
            <a:r>
              <a:rPr b="1" lang="en" sz="1200">
                <a:latin typeface="Roboto"/>
                <a:ea typeface="Roboto"/>
                <a:cs typeface="Roboto"/>
                <a:sym typeface="Roboto"/>
              </a:rPr>
              <a:t>100mm</a:t>
            </a:r>
            <a:r>
              <a:rPr lang="en" sz="1200">
                <a:latin typeface="Roboto"/>
                <a:ea typeface="Roboto"/>
                <a:cs typeface="Roboto"/>
                <a:sym typeface="Roboto"/>
              </a:rPr>
              <a:t> to provide efficient coverage. The brushes used are of </a:t>
            </a:r>
            <a:r>
              <a:rPr b="1" lang="en" sz="1200">
                <a:latin typeface="Roboto"/>
                <a:ea typeface="Roboto"/>
                <a:cs typeface="Roboto"/>
                <a:sym typeface="Roboto"/>
              </a:rPr>
              <a:t>nylon</a:t>
            </a:r>
            <a:r>
              <a:rPr lang="en" sz="1200">
                <a:latin typeface="Roboto"/>
                <a:ea typeface="Roboto"/>
                <a:cs typeface="Roboto"/>
                <a:sym typeface="Roboto"/>
              </a:rPr>
              <a:t> to provide necessary</a:t>
            </a:r>
            <a:r>
              <a:rPr b="1" lang="en" sz="1200">
                <a:latin typeface="Roboto"/>
                <a:ea typeface="Roboto"/>
                <a:cs typeface="Roboto"/>
                <a:sym typeface="Roboto"/>
              </a:rPr>
              <a:t> strength </a:t>
            </a:r>
            <a:r>
              <a:rPr lang="en" sz="1200">
                <a:latin typeface="Roboto"/>
                <a:ea typeface="Roboto"/>
                <a:cs typeface="Roboto"/>
                <a:sym typeface="Roboto"/>
              </a:rPr>
              <a:t>and </a:t>
            </a:r>
            <a:r>
              <a:rPr b="1" lang="en" sz="1200">
                <a:latin typeface="Roboto"/>
                <a:ea typeface="Roboto"/>
                <a:cs typeface="Roboto"/>
                <a:sym typeface="Roboto"/>
              </a:rPr>
              <a:t>flexibility.</a:t>
            </a:r>
            <a:endParaRPr sz="1200">
              <a:latin typeface="Livvic"/>
              <a:ea typeface="Livvic"/>
              <a:cs typeface="Livvic"/>
              <a:sym typeface="Livvic"/>
            </a:endParaRPr>
          </a:p>
        </p:txBody>
      </p:sp>
      <p:sp>
        <p:nvSpPr>
          <p:cNvPr id="176" name="Google Shape;176;p26"/>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
        <p:nvSpPr>
          <p:cNvPr id="177" name="Google Shape;177;p26"/>
          <p:cNvSpPr txBox="1"/>
          <p:nvPr/>
        </p:nvSpPr>
        <p:spPr>
          <a:xfrm>
            <a:off x="302225" y="389457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en" sz="2000"/>
              <a:t>Serviceability</a:t>
            </a:r>
            <a:endParaRPr b="1" sz="2000">
              <a:solidFill>
                <a:schemeClr val="dk1"/>
              </a:solidFill>
              <a:latin typeface="Livvic"/>
              <a:ea typeface="Livvic"/>
              <a:cs typeface="Livvic"/>
              <a:sym typeface="Livvic"/>
            </a:endParaRPr>
          </a:p>
        </p:txBody>
      </p:sp>
      <p:sp>
        <p:nvSpPr>
          <p:cNvPr id="178" name="Google Shape;178;p26"/>
          <p:cNvSpPr txBox="1"/>
          <p:nvPr/>
        </p:nvSpPr>
        <p:spPr>
          <a:xfrm>
            <a:off x="302225" y="4387175"/>
            <a:ext cx="6845100" cy="17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latin typeface="Roboto"/>
                <a:ea typeface="Roboto"/>
                <a:cs typeface="Roboto"/>
                <a:sym typeface="Roboto"/>
              </a:rPr>
              <a:t>The top is attached to the side body by push joints and can be easily uncovered to give access to the internal parts. As a result all the internal parts can be directly accessed and be cleaned,  repaired or replaced. The side body is connected to the base via screws at the bottom to give unhindered access to the internal components.</a:t>
            </a:r>
            <a:endParaRPr sz="1200">
              <a:latin typeface="Roboto"/>
              <a:ea typeface="Roboto"/>
              <a:cs typeface="Roboto"/>
              <a:sym typeface="Roboto"/>
            </a:endParaRPr>
          </a:p>
          <a:p>
            <a:pPr indent="0" lvl="0" marL="0" rtl="0" algn="l">
              <a:lnSpc>
                <a:spcPct val="115000"/>
              </a:lnSpc>
              <a:spcBef>
                <a:spcPts val="1200"/>
              </a:spcBef>
              <a:spcAft>
                <a:spcPts val="1200"/>
              </a:spcAft>
              <a:buNone/>
            </a:pPr>
            <a:r>
              <a:rPr lang="en" sz="1200">
                <a:latin typeface="Roboto"/>
                <a:ea typeface="Roboto"/>
                <a:cs typeface="Roboto"/>
                <a:sym typeface="Roboto"/>
              </a:rPr>
              <a:t> Since we expect the robot to function in a dirty environment, the mechanical parts used need regular maintenance for optimum performance and need to be replaced after a certain period of time.</a:t>
            </a:r>
            <a:endParaRPr sz="1200">
              <a:latin typeface="Roboto"/>
              <a:ea typeface="Roboto"/>
              <a:cs typeface="Roboto"/>
              <a:sym typeface="Roboto"/>
            </a:endParaRPr>
          </a:p>
        </p:txBody>
      </p:sp>
      <p:graphicFrame>
        <p:nvGraphicFramePr>
          <p:cNvPr id="179" name="Google Shape;179;p26"/>
          <p:cNvGraphicFramePr/>
          <p:nvPr/>
        </p:nvGraphicFramePr>
        <p:xfrm>
          <a:off x="425113" y="6315275"/>
          <a:ext cx="3000000" cy="3000000"/>
        </p:xfrm>
        <a:graphic>
          <a:graphicData uri="http://schemas.openxmlformats.org/drawingml/2006/table">
            <a:tbl>
              <a:tblPr>
                <a:noFill/>
                <a:tableStyleId>{33FAB6EF-92B8-4822-97F6-0F6143C8B988}</a:tableStyleId>
              </a:tblPr>
              <a:tblGrid>
                <a:gridCol w="1867800"/>
                <a:gridCol w="2363425"/>
                <a:gridCol w="2217325"/>
              </a:tblGrid>
              <a:tr h="551025">
                <a:tc>
                  <a:txBody>
                    <a:bodyPr/>
                    <a:lstStyle/>
                    <a:p>
                      <a:pPr indent="0" lvl="0" marL="0" rtl="0" algn="ctr">
                        <a:lnSpc>
                          <a:spcPct val="115000"/>
                        </a:lnSpc>
                        <a:spcBef>
                          <a:spcPts val="1200"/>
                        </a:spcBef>
                        <a:spcAft>
                          <a:spcPts val="1200"/>
                        </a:spcAft>
                        <a:buNone/>
                      </a:pPr>
                      <a:r>
                        <a:rPr lang="en"/>
                        <a:t>PART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CLEANING FREQUENCY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300"/>
                        <a:t>REPLACEMENT FREQUENCY</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0825">
                <a:tc>
                  <a:txBody>
                    <a:bodyPr/>
                    <a:lstStyle/>
                    <a:p>
                      <a:pPr indent="0" lvl="0" marL="0" rtl="0" algn="ctr">
                        <a:lnSpc>
                          <a:spcPct val="115000"/>
                        </a:lnSpc>
                        <a:spcBef>
                          <a:spcPts val="1200"/>
                        </a:spcBef>
                        <a:spcAft>
                          <a:spcPts val="1200"/>
                        </a:spcAft>
                        <a:buNone/>
                      </a:pPr>
                      <a:r>
                        <a:rPr lang="en"/>
                        <a:t>BIN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AFTER EVERY USE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0825">
                <a:tc>
                  <a:txBody>
                    <a:bodyPr/>
                    <a:lstStyle/>
                    <a:p>
                      <a:pPr indent="0" lvl="0" marL="0" rtl="0" algn="ctr">
                        <a:lnSpc>
                          <a:spcPct val="115000"/>
                        </a:lnSpc>
                        <a:spcBef>
                          <a:spcPts val="1200"/>
                        </a:spcBef>
                        <a:spcAft>
                          <a:spcPts val="1200"/>
                        </a:spcAft>
                        <a:buNone/>
                      </a:pPr>
                      <a:r>
                        <a:rPr lang="en"/>
                        <a:t>BRUSHES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AFTER EVERY 5 USES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AFTER 180 USES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0825">
                <a:tc>
                  <a:txBody>
                    <a:bodyPr/>
                    <a:lstStyle/>
                    <a:p>
                      <a:pPr indent="0" lvl="0" marL="0" rtl="0" algn="ctr">
                        <a:lnSpc>
                          <a:spcPct val="115000"/>
                        </a:lnSpc>
                        <a:spcBef>
                          <a:spcPts val="1200"/>
                        </a:spcBef>
                        <a:spcAft>
                          <a:spcPts val="1200"/>
                        </a:spcAft>
                        <a:buNone/>
                      </a:pPr>
                      <a:r>
                        <a:rPr lang="en"/>
                        <a:t>FILTER</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AFTER EVERY 5 USES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AFTER 50 USES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74425">
                <a:tc>
                  <a:txBody>
                    <a:bodyPr/>
                    <a:lstStyle/>
                    <a:p>
                      <a:pPr indent="0" lvl="0" marL="0" rtl="0" algn="ctr">
                        <a:lnSpc>
                          <a:spcPct val="115000"/>
                        </a:lnSpc>
                        <a:spcBef>
                          <a:spcPts val="1200"/>
                        </a:spcBef>
                        <a:spcAft>
                          <a:spcPts val="1200"/>
                        </a:spcAft>
                        <a:buNone/>
                      </a:pPr>
                      <a:r>
                        <a:rPr lang="en"/>
                        <a:t>FRONT CASTER WHEEL</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AFTER EVERY 10 USES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ctrTitle"/>
          </p:nvPr>
        </p:nvSpPr>
        <p:spPr>
          <a:xfrm>
            <a:off x="3841521" y="115975"/>
            <a:ext cx="20367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2400"/>
              </a:spcBef>
              <a:spcAft>
                <a:spcPts val="0"/>
              </a:spcAft>
              <a:buNone/>
            </a:pPr>
            <a:r>
              <a:rPr lang="en" sz="2000">
                <a:solidFill>
                  <a:srgbClr val="000000"/>
                </a:solidFill>
                <a:latin typeface="Arial"/>
                <a:ea typeface="Arial"/>
                <a:cs typeface="Arial"/>
                <a:sym typeface="Arial"/>
              </a:rPr>
              <a:t>Failure Cases</a:t>
            </a:r>
            <a:endParaRPr sz="20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0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000">
              <a:solidFill>
                <a:srgbClr val="000000"/>
              </a:solidFill>
              <a:latin typeface="Arial"/>
              <a:ea typeface="Arial"/>
              <a:cs typeface="Arial"/>
              <a:sym typeface="Arial"/>
            </a:endParaRPr>
          </a:p>
          <a:p>
            <a:pPr indent="0" lvl="0" marL="0" rtl="0" algn="l">
              <a:spcBef>
                <a:spcPts val="600"/>
              </a:spcBef>
              <a:spcAft>
                <a:spcPts val="0"/>
              </a:spcAft>
              <a:buNone/>
            </a:pPr>
            <a:r>
              <a:t/>
            </a:r>
            <a:endParaRPr sz="2000"/>
          </a:p>
        </p:txBody>
      </p:sp>
      <p:sp>
        <p:nvSpPr>
          <p:cNvPr id="185" name="Google Shape;185;p27"/>
          <p:cNvSpPr txBox="1"/>
          <p:nvPr/>
        </p:nvSpPr>
        <p:spPr>
          <a:xfrm>
            <a:off x="3841525" y="904825"/>
            <a:ext cx="32826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t>The body has been designed with an appropriate quantity of </a:t>
            </a:r>
            <a:r>
              <a:rPr b="1" lang="en" sz="1200"/>
              <a:t>ABS plastic</a:t>
            </a:r>
            <a:r>
              <a:rPr lang="en" sz="1200"/>
              <a:t> to handle the weight of the components and the </a:t>
            </a:r>
            <a:r>
              <a:rPr b="1" lang="en" sz="1200"/>
              <a:t>high forces and torques</a:t>
            </a:r>
            <a:r>
              <a:rPr lang="en" sz="1200"/>
              <a:t> developed due the motors. </a:t>
            </a:r>
            <a:r>
              <a:rPr lang="en" sz="1200">
                <a:latin typeface="Roboto"/>
                <a:ea typeface="Roboto"/>
                <a:cs typeface="Roboto"/>
                <a:sym typeface="Roboto"/>
              </a:rPr>
              <a:t>An approximate simulation for load design was done with an even distribution of 3 kgs over the base along </a:t>
            </a:r>
            <a:endParaRPr sz="1200">
              <a:latin typeface="Livvic"/>
              <a:ea typeface="Livvic"/>
              <a:cs typeface="Livvic"/>
              <a:sym typeface="Livvic"/>
            </a:endParaRPr>
          </a:p>
        </p:txBody>
      </p:sp>
      <p:sp>
        <p:nvSpPr>
          <p:cNvPr id="186" name="Google Shape;186;p27"/>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pic>
        <p:nvPicPr>
          <p:cNvPr id="187" name="Google Shape;187;p27"/>
          <p:cNvPicPr preferRelativeResize="0"/>
          <p:nvPr/>
        </p:nvPicPr>
        <p:blipFill>
          <a:blip r:embed="rId3">
            <a:alphaModFix/>
          </a:blip>
          <a:stretch>
            <a:fillRect/>
          </a:stretch>
        </p:blipFill>
        <p:spPr>
          <a:xfrm>
            <a:off x="479450" y="519175"/>
            <a:ext cx="2900400" cy="2256725"/>
          </a:xfrm>
          <a:prstGeom prst="rect">
            <a:avLst/>
          </a:prstGeom>
          <a:noFill/>
          <a:ln>
            <a:noFill/>
          </a:ln>
        </p:spPr>
      </p:pic>
      <p:sp>
        <p:nvSpPr>
          <p:cNvPr id="188" name="Google Shape;188;p27"/>
          <p:cNvSpPr txBox="1"/>
          <p:nvPr/>
        </p:nvSpPr>
        <p:spPr>
          <a:xfrm>
            <a:off x="219325" y="2934475"/>
            <a:ext cx="6904800" cy="401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latin typeface="Roboto"/>
                <a:ea typeface="Roboto"/>
                <a:cs typeface="Roboto"/>
                <a:sym typeface="Roboto"/>
              </a:rPr>
              <a:t>with the outer case and the result gave a von Mises stress of</a:t>
            </a:r>
            <a:r>
              <a:rPr b="1" lang="en" sz="1200">
                <a:latin typeface="Roboto"/>
                <a:ea typeface="Roboto"/>
                <a:cs typeface="Roboto"/>
                <a:sym typeface="Roboto"/>
              </a:rPr>
              <a:t> 0.13 MPa</a:t>
            </a:r>
            <a:r>
              <a:rPr lang="en" sz="1200">
                <a:latin typeface="Roboto"/>
                <a:ea typeface="Roboto"/>
                <a:cs typeface="Roboto"/>
                <a:sym typeface="Roboto"/>
              </a:rPr>
              <a:t>. So the base can handle a lot larger loads as compared to the one currently applied. Even half the thickness of the base can be sufficient for the load currently applied.</a:t>
            </a:r>
            <a:endParaRPr sz="1200">
              <a:latin typeface="Roboto"/>
              <a:ea typeface="Roboto"/>
              <a:cs typeface="Roboto"/>
              <a:sym typeface="Roboto"/>
            </a:endParaRPr>
          </a:p>
          <a:p>
            <a:pPr indent="0" lvl="0" marL="0" rtl="0" algn="l">
              <a:lnSpc>
                <a:spcPct val="115000"/>
              </a:lnSpc>
              <a:spcBef>
                <a:spcPts val="1200"/>
              </a:spcBef>
              <a:spcAft>
                <a:spcPts val="0"/>
              </a:spcAft>
              <a:buNone/>
            </a:pPr>
            <a:r>
              <a:rPr lang="en" sz="1200">
                <a:latin typeface="Roboto"/>
                <a:ea typeface="Roboto"/>
                <a:cs typeface="Roboto"/>
                <a:sym typeface="Roboto"/>
              </a:rPr>
              <a:t>The major cause of malfunction of mechanical elements can be seen is </a:t>
            </a:r>
            <a:r>
              <a:rPr b="1" lang="en" sz="1200">
                <a:latin typeface="Roboto"/>
                <a:ea typeface="Roboto"/>
                <a:cs typeface="Roboto"/>
                <a:sym typeface="Roboto"/>
              </a:rPr>
              <a:t>contamination </a:t>
            </a:r>
            <a:r>
              <a:rPr lang="en" sz="1200">
                <a:latin typeface="Roboto"/>
                <a:ea typeface="Roboto"/>
                <a:cs typeface="Roboto"/>
                <a:sym typeface="Roboto"/>
              </a:rPr>
              <a:t>i.e. dust entering the parts. Dust entering the vacuum fan can lead to decrease in the vacuum power of the cleaner. Similar malfunctions can be caused by dirt entering the brush motors causing a </a:t>
            </a:r>
            <a:r>
              <a:rPr b="1" lang="en" sz="1200">
                <a:latin typeface="Roboto"/>
                <a:ea typeface="Roboto"/>
                <a:cs typeface="Roboto"/>
                <a:sym typeface="Roboto"/>
              </a:rPr>
              <a:t>reduction in the RPM </a:t>
            </a:r>
            <a:r>
              <a:rPr lang="en" sz="1200">
                <a:latin typeface="Roboto"/>
                <a:ea typeface="Roboto"/>
                <a:cs typeface="Roboto"/>
                <a:sym typeface="Roboto"/>
              </a:rPr>
              <a:t>of the brushes. Proper and timely </a:t>
            </a:r>
            <a:r>
              <a:rPr b="1" lang="en" sz="1200">
                <a:latin typeface="Roboto"/>
                <a:ea typeface="Roboto"/>
                <a:cs typeface="Roboto"/>
                <a:sym typeface="Roboto"/>
              </a:rPr>
              <a:t>maintenance </a:t>
            </a:r>
            <a:r>
              <a:rPr lang="en" sz="1200">
                <a:latin typeface="Roboto"/>
                <a:ea typeface="Roboto"/>
                <a:cs typeface="Roboto"/>
                <a:sym typeface="Roboto"/>
              </a:rPr>
              <a:t>of the filter can help in reducing these problems.</a:t>
            </a:r>
            <a:endParaRPr sz="1200">
              <a:latin typeface="Roboto"/>
              <a:ea typeface="Roboto"/>
              <a:cs typeface="Roboto"/>
              <a:sym typeface="Roboto"/>
            </a:endParaRPr>
          </a:p>
          <a:p>
            <a:pPr indent="0" lvl="0" marL="0" rtl="0" algn="l">
              <a:lnSpc>
                <a:spcPct val="115000"/>
              </a:lnSpc>
              <a:spcBef>
                <a:spcPts val="1200"/>
              </a:spcBef>
              <a:spcAft>
                <a:spcPts val="0"/>
              </a:spcAft>
              <a:buNone/>
            </a:pPr>
            <a:r>
              <a:rPr lang="en" sz="1200">
                <a:latin typeface="Roboto"/>
                <a:ea typeface="Roboto"/>
                <a:cs typeface="Roboto"/>
                <a:sym typeface="Roboto"/>
              </a:rPr>
              <a:t> A good design practice is to provide a separate compartment for the electrical components, preventing them from being contaminated by the debris collected. So that they can operate optimally in an </a:t>
            </a:r>
            <a:r>
              <a:rPr b="1" lang="en" sz="1200">
                <a:latin typeface="Roboto"/>
                <a:ea typeface="Roboto"/>
                <a:cs typeface="Roboto"/>
                <a:sym typeface="Roboto"/>
              </a:rPr>
              <a:t>isolated environment</a:t>
            </a:r>
            <a:r>
              <a:rPr lang="en" sz="1200">
                <a:latin typeface="Roboto"/>
                <a:ea typeface="Roboto"/>
                <a:cs typeface="Roboto"/>
                <a:sym typeface="Roboto"/>
              </a:rPr>
              <a:t>, also providing proper ventilation to the batteries is necessary to stop them from overheating.</a:t>
            </a:r>
            <a:endParaRPr sz="1200">
              <a:latin typeface="Roboto"/>
              <a:ea typeface="Roboto"/>
              <a:cs typeface="Roboto"/>
              <a:sym typeface="Roboto"/>
            </a:endParaRPr>
          </a:p>
          <a:p>
            <a:pPr indent="0" lvl="0" marL="0" rtl="0" algn="l">
              <a:lnSpc>
                <a:spcPct val="115000"/>
              </a:lnSpc>
              <a:spcBef>
                <a:spcPts val="1200"/>
              </a:spcBef>
              <a:spcAft>
                <a:spcPts val="1200"/>
              </a:spcAft>
              <a:buNone/>
            </a:pPr>
            <a:r>
              <a:rPr b="1" lang="en" sz="1200">
                <a:latin typeface="Roboto"/>
                <a:ea typeface="Roboto"/>
                <a:cs typeface="Roboto"/>
                <a:sym typeface="Roboto"/>
              </a:rPr>
              <a:t>Redeposition </a:t>
            </a:r>
            <a:r>
              <a:rPr lang="en" sz="1200">
                <a:latin typeface="Roboto"/>
                <a:ea typeface="Roboto"/>
                <a:cs typeface="Roboto"/>
                <a:sym typeface="Roboto"/>
              </a:rPr>
              <a:t>can be a major problem leading to inefficient cleaning, placing a hinged cover on the mouth of the bin so that it closes once the vacuum process stops and no debris is allowed to escape back outside. Also making sure that the walls of the bin above the hole are at an angle to prevent the debris coming in at high speed to bounce right back out of the bin.</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ctrTitle"/>
          </p:nvPr>
        </p:nvSpPr>
        <p:spPr>
          <a:xfrm>
            <a:off x="456720" y="864591"/>
            <a:ext cx="7065900" cy="403200"/>
          </a:xfrm>
          <a:prstGeom prst="rect">
            <a:avLst/>
          </a:prstGeom>
        </p:spPr>
        <p:txBody>
          <a:bodyPr anchorCtr="0" anchor="t" bIns="112250" lIns="112250" spcFirstLastPara="1" rIns="112250" wrap="square" tIns="112250">
            <a:noAutofit/>
          </a:bodyPr>
          <a:lstStyle/>
          <a:p>
            <a:pPr indent="0" lvl="0" marL="0" rtl="0" algn="l">
              <a:lnSpc>
                <a:spcPct val="115000"/>
              </a:lnSpc>
              <a:spcBef>
                <a:spcPts val="2400"/>
              </a:spcBef>
              <a:spcAft>
                <a:spcPts val="600"/>
              </a:spcAft>
              <a:buNone/>
            </a:pPr>
            <a:r>
              <a:rPr lang="en" sz="2000">
                <a:solidFill>
                  <a:srgbClr val="000000"/>
                </a:solidFill>
                <a:latin typeface="Arial"/>
                <a:ea typeface="Arial"/>
                <a:cs typeface="Arial"/>
                <a:sym typeface="Arial"/>
              </a:rPr>
              <a:t>Manufacturability</a:t>
            </a:r>
            <a:endParaRPr sz="2000"/>
          </a:p>
        </p:txBody>
      </p:sp>
      <p:sp>
        <p:nvSpPr>
          <p:cNvPr id="194" name="Google Shape;194;p28"/>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graphicFrame>
        <p:nvGraphicFramePr>
          <p:cNvPr id="195" name="Google Shape;195;p28"/>
          <p:cNvGraphicFramePr/>
          <p:nvPr/>
        </p:nvGraphicFramePr>
        <p:xfrm>
          <a:off x="456725" y="2344550"/>
          <a:ext cx="3000000" cy="3000000"/>
        </p:xfrm>
        <a:graphic>
          <a:graphicData uri="http://schemas.openxmlformats.org/drawingml/2006/table">
            <a:tbl>
              <a:tblPr>
                <a:noFill/>
                <a:tableStyleId>{33FAB6EF-92B8-4822-97F6-0F6143C8B988}</a:tableStyleId>
              </a:tblPr>
              <a:tblGrid>
                <a:gridCol w="1466850"/>
                <a:gridCol w="1504950"/>
                <a:gridCol w="1495425"/>
                <a:gridCol w="1917500"/>
              </a:tblGrid>
              <a:tr h="485775">
                <a:tc>
                  <a:txBody>
                    <a:bodyPr/>
                    <a:lstStyle/>
                    <a:p>
                      <a:pPr indent="0" lvl="0" marL="0" rtl="0" algn="ctr">
                        <a:lnSpc>
                          <a:spcPct val="115000"/>
                        </a:lnSpc>
                        <a:spcBef>
                          <a:spcPts val="1200"/>
                        </a:spcBef>
                        <a:spcAft>
                          <a:spcPts val="1200"/>
                        </a:spcAft>
                        <a:buNone/>
                      </a:pPr>
                      <a:r>
                        <a:rPr b="1" lang="en" sz="1100"/>
                        <a:t>Component</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Manufacturer</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Procurement in India</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Component Testing</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7225">
                <a:tc>
                  <a:txBody>
                    <a:bodyPr/>
                    <a:lstStyle/>
                    <a:p>
                      <a:pPr indent="0" lvl="0" marL="0" rtl="0" algn="ctr">
                        <a:lnSpc>
                          <a:spcPct val="115000"/>
                        </a:lnSpc>
                        <a:spcBef>
                          <a:spcPts val="1200"/>
                        </a:spcBef>
                        <a:spcAft>
                          <a:spcPts val="1200"/>
                        </a:spcAft>
                        <a:buNone/>
                      </a:pPr>
                      <a:r>
                        <a:rPr lang="en"/>
                        <a:t>MPU 6050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InvenSense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Mouser Electronics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Basic Calibration (using Adafruit Library)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7225">
                <a:tc>
                  <a:txBody>
                    <a:bodyPr/>
                    <a:lstStyle/>
                    <a:p>
                      <a:pPr indent="0" lvl="0" marL="0" rtl="0" algn="ctr">
                        <a:lnSpc>
                          <a:spcPct val="115000"/>
                        </a:lnSpc>
                        <a:spcBef>
                          <a:spcPts val="1200"/>
                        </a:spcBef>
                        <a:spcAft>
                          <a:spcPts val="1200"/>
                        </a:spcAft>
                        <a:buNone/>
                      </a:pPr>
                      <a:r>
                        <a:rPr lang="en"/>
                        <a:t>TF-LUNA Micro LiDAR</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Benewake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Robu.in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Elementary software testing (using the Serial library)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775">
                <a:tc>
                  <a:txBody>
                    <a:bodyPr/>
                    <a:lstStyle/>
                    <a:p>
                      <a:pPr indent="0" lvl="0" marL="0" rtl="0" algn="ctr">
                        <a:lnSpc>
                          <a:spcPct val="115000"/>
                        </a:lnSpc>
                        <a:spcBef>
                          <a:spcPts val="1200"/>
                        </a:spcBef>
                        <a:spcAft>
                          <a:spcPts val="1200"/>
                        </a:spcAft>
                        <a:buNone/>
                      </a:pPr>
                      <a:r>
                        <a:rPr lang="en"/>
                        <a:t>ESP-32 WROOM board</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Espressif</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Robu.in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Unit tests (using the ESP-IDF)</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775">
                <a:tc>
                  <a:txBody>
                    <a:bodyPr/>
                    <a:lstStyle/>
                    <a:p>
                      <a:pPr indent="0" lvl="0" marL="0" rtl="0" algn="ctr">
                        <a:lnSpc>
                          <a:spcPct val="115000"/>
                        </a:lnSpc>
                        <a:spcBef>
                          <a:spcPts val="1200"/>
                        </a:spcBef>
                        <a:spcAft>
                          <a:spcPts val="1200"/>
                        </a:spcAft>
                        <a:buNone/>
                      </a:pPr>
                      <a:r>
                        <a:rPr lang="en"/>
                        <a:t>LG HG2 18650 Cells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LG</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Battery Bro</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Capacity tests and CCD tests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81075">
                <a:tc>
                  <a:txBody>
                    <a:bodyPr/>
                    <a:lstStyle/>
                    <a:p>
                      <a:pPr indent="0" lvl="0" marL="0" rtl="0" algn="ctr">
                        <a:lnSpc>
                          <a:spcPct val="115000"/>
                        </a:lnSpc>
                        <a:spcBef>
                          <a:spcPts val="1200"/>
                        </a:spcBef>
                        <a:spcAft>
                          <a:spcPts val="1200"/>
                        </a:spcAft>
                        <a:buNone/>
                      </a:pPr>
                      <a:r>
                        <a:rPr lang="en"/>
                        <a:t>DC Motors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Kysan Electronics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Kysan Electronics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t>Direct testing to find temperature and efficiency</a:t>
                      </a:r>
                      <a:endParaRPr/>
                    </a:p>
                    <a:p>
                      <a:pPr indent="0" lvl="0" marL="0" rtl="0" algn="ctr">
                        <a:lnSpc>
                          <a:spcPct val="115000"/>
                        </a:lnSpc>
                        <a:spcBef>
                          <a:spcPts val="1200"/>
                        </a:spcBef>
                        <a:spcAft>
                          <a:spcPts val="1200"/>
                        </a:spcAft>
                        <a:buNone/>
                      </a:pPr>
                      <a:r>
                        <a:rPr lang="en"/>
                        <a:t>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6" name="Google Shape;196;p28"/>
          <p:cNvSpPr txBox="1"/>
          <p:nvPr/>
        </p:nvSpPr>
        <p:spPr>
          <a:xfrm>
            <a:off x="609125" y="24969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a:t> </a:t>
            </a:r>
            <a:endParaRPr/>
          </a:p>
        </p:txBody>
      </p:sp>
      <p:sp>
        <p:nvSpPr>
          <p:cNvPr id="197" name="Google Shape;197;p28"/>
          <p:cNvSpPr txBox="1"/>
          <p:nvPr/>
        </p:nvSpPr>
        <p:spPr>
          <a:xfrm>
            <a:off x="2061275" y="47567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000">
                <a:latin typeface="Roboto"/>
                <a:ea typeface="Roboto"/>
                <a:cs typeface="Roboto"/>
                <a:sym typeface="Roboto"/>
              </a:rPr>
              <a:t>Electronic Components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ctrTitle"/>
          </p:nvPr>
        </p:nvSpPr>
        <p:spPr>
          <a:xfrm>
            <a:off x="279170" y="-97559"/>
            <a:ext cx="7065900" cy="403200"/>
          </a:xfrm>
          <a:prstGeom prst="rect">
            <a:avLst/>
          </a:prstGeom>
        </p:spPr>
        <p:txBody>
          <a:bodyPr anchorCtr="0" anchor="t" bIns="112250" lIns="112250" spcFirstLastPara="1" rIns="112250" wrap="square" tIns="112250">
            <a:noAutofit/>
          </a:bodyPr>
          <a:lstStyle/>
          <a:p>
            <a:pPr indent="0" lvl="0" marL="0" rtl="0" algn="ctr">
              <a:lnSpc>
                <a:spcPct val="115000"/>
              </a:lnSpc>
              <a:spcBef>
                <a:spcPts val="2400"/>
              </a:spcBef>
              <a:spcAft>
                <a:spcPts val="0"/>
              </a:spcAft>
              <a:buNone/>
            </a:pPr>
            <a:r>
              <a:rPr lang="en" sz="2300">
                <a:solidFill>
                  <a:srgbClr val="000000"/>
                </a:solidFill>
                <a:latin typeface="Arial"/>
                <a:ea typeface="Arial"/>
                <a:cs typeface="Arial"/>
                <a:sym typeface="Arial"/>
              </a:rPr>
              <a:t>Serviceability</a:t>
            </a:r>
            <a:endParaRPr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203" name="Google Shape;203;p29"/>
          <p:cNvSpPr txBox="1"/>
          <p:nvPr/>
        </p:nvSpPr>
        <p:spPr>
          <a:xfrm>
            <a:off x="357450" y="705000"/>
            <a:ext cx="6845100" cy="98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200"/>
              <a:t>Battery Pack</a:t>
            </a:r>
            <a:endParaRPr b="1" sz="1200"/>
          </a:p>
          <a:p>
            <a:pPr indent="-228600" lvl="0" marL="457200" rtl="0" algn="l">
              <a:lnSpc>
                <a:spcPct val="115000"/>
              </a:lnSpc>
              <a:spcBef>
                <a:spcPts val="1200"/>
              </a:spcBef>
              <a:spcAft>
                <a:spcPts val="0"/>
              </a:spcAft>
              <a:buNone/>
            </a:pPr>
            <a:r>
              <a:rPr lang="en" sz="1200"/>
              <a:t>●      The life of the battery pack is expected to be around 400 cycles till a significant drop in performance is noticed.</a:t>
            </a:r>
            <a:endParaRPr sz="1200"/>
          </a:p>
          <a:p>
            <a:pPr indent="-228600" lvl="0" marL="457200" rtl="0" algn="l">
              <a:lnSpc>
                <a:spcPct val="115000"/>
              </a:lnSpc>
              <a:spcBef>
                <a:spcPts val="1200"/>
              </a:spcBef>
              <a:spcAft>
                <a:spcPts val="0"/>
              </a:spcAft>
              <a:buNone/>
            </a:pPr>
            <a:r>
              <a:rPr lang="en" sz="1200"/>
              <a:t>●      In case of depreciated capacity, the batteries can easily be replaced with new ones.</a:t>
            </a:r>
            <a:endParaRPr sz="1200"/>
          </a:p>
          <a:p>
            <a:pPr indent="0" lvl="0" marL="0" rtl="0" algn="l">
              <a:lnSpc>
                <a:spcPct val="115000"/>
              </a:lnSpc>
              <a:spcBef>
                <a:spcPts val="2400"/>
              </a:spcBef>
              <a:spcAft>
                <a:spcPts val="0"/>
              </a:spcAft>
              <a:buNone/>
            </a:pPr>
            <a:r>
              <a:rPr b="1" lang="en" sz="1200"/>
              <a:t>Failure Mode Effect Analysis</a:t>
            </a:r>
            <a:endParaRPr b="1" sz="1200"/>
          </a:p>
          <a:p>
            <a:pPr indent="0" lvl="0" marL="0" rtl="0" algn="l">
              <a:lnSpc>
                <a:spcPct val="115000"/>
              </a:lnSpc>
              <a:spcBef>
                <a:spcPts val="1800"/>
              </a:spcBef>
              <a:spcAft>
                <a:spcPts val="0"/>
              </a:spcAft>
              <a:buNone/>
            </a:pPr>
            <a:r>
              <a:rPr b="1" lang="en" sz="1200"/>
              <a:t>Scope</a:t>
            </a:r>
            <a:endParaRPr b="1" sz="1200"/>
          </a:p>
          <a:p>
            <a:pPr indent="-228600" lvl="0" marL="457200" rtl="0" algn="l">
              <a:lnSpc>
                <a:spcPct val="115000"/>
              </a:lnSpc>
              <a:spcBef>
                <a:spcPts val="1200"/>
              </a:spcBef>
              <a:spcAft>
                <a:spcPts val="0"/>
              </a:spcAft>
              <a:buNone/>
            </a:pPr>
            <a:r>
              <a:rPr lang="en" sz="1200"/>
              <a:t>●      </a:t>
            </a:r>
            <a:r>
              <a:rPr b="1" lang="en" sz="1200"/>
              <a:t>Resolution - </a:t>
            </a:r>
            <a:r>
              <a:rPr lang="en" sz="1200"/>
              <a:t>The analysis will limit itself to the electrical and electronic components of the Robot vacuum cleaner. It will also consider the implementation of the path planning algorithms.</a:t>
            </a:r>
            <a:endParaRPr sz="1200"/>
          </a:p>
          <a:p>
            <a:pPr indent="-228600" lvl="0" marL="457200" rtl="0" algn="l">
              <a:lnSpc>
                <a:spcPct val="115000"/>
              </a:lnSpc>
              <a:spcBef>
                <a:spcPts val="1200"/>
              </a:spcBef>
              <a:spcAft>
                <a:spcPts val="0"/>
              </a:spcAft>
              <a:buNone/>
            </a:pPr>
            <a:r>
              <a:rPr lang="en" sz="1200"/>
              <a:t>●      </a:t>
            </a:r>
            <a:r>
              <a:rPr b="1" lang="en" sz="1200"/>
              <a:t>Focus - </a:t>
            </a:r>
            <a:r>
              <a:rPr lang="en" sz="1200"/>
              <a:t>Accuracy of working, Safety of user</a:t>
            </a:r>
            <a:endParaRPr sz="1200"/>
          </a:p>
          <a:p>
            <a:pPr indent="0" lvl="0" marL="0" rtl="0" algn="l">
              <a:lnSpc>
                <a:spcPct val="115000"/>
              </a:lnSpc>
              <a:spcBef>
                <a:spcPts val="1800"/>
              </a:spcBef>
              <a:spcAft>
                <a:spcPts val="0"/>
              </a:spcAft>
              <a:buNone/>
            </a:pPr>
            <a:r>
              <a:rPr b="1" lang="en" sz="1200"/>
              <a:t>Potential Failure modes</a:t>
            </a:r>
            <a:endParaRPr b="1" sz="1200"/>
          </a:p>
          <a:p>
            <a:pPr indent="-228600" lvl="0" marL="457200" rtl="0" algn="l">
              <a:lnSpc>
                <a:spcPct val="115000"/>
              </a:lnSpc>
              <a:spcBef>
                <a:spcPts val="1600"/>
              </a:spcBef>
              <a:spcAft>
                <a:spcPts val="0"/>
              </a:spcAft>
              <a:buNone/>
            </a:pPr>
            <a:r>
              <a:rPr b="1" lang="en" sz="1200"/>
              <a:t>1.</a:t>
            </a:r>
            <a:r>
              <a:rPr lang="en" sz="1200"/>
              <a:t>    </a:t>
            </a:r>
            <a:r>
              <a:rPr b="1" lang="en" sz="1200"/>
              <a:t>Damaged Sensors</a:t>
            </a:r>
            <a:endParaRPr b="1" sz="1200"/>
          </a:p>
          <a:p>
            <a:pPr indent="-228600" lvl="0" marL="914400" rtl="0" algn="l">
              <a:lnSpc>
                <a:spcPct val="115000"/>
              </a:lnSpc>
              <a:spcBef>
                <a:spcPts val="1200"/>
              </a:spcBef>
              <a:spcAft>
                <a:spcPts val="0"/>
              </a:spcAft>
              <a:buNone/>
            </a:pPr>
            <a:r>
              <a:rPr lang="en" sz="1200"/>
              <a:t>○      </a:t>
            </a:r>
            <a:r>
              <a:rPr b="1" lang="en" sz="1200"/>
              <a:t>Cause : </a:t>
            </a:r>
            <a:r>
              <a:rPr lang="en" sz="1200"/>
              <a:t>The IMU and Lidar might get damaged due to constant exposure to water and other fluids.</a:t>
            </a:r>
            <a:endParaRPr sz="1200"/>
          </a:p>
          <a:p>
            <a:pPr indent="-228600" lvl="0" marL="914400" rtl="0" algn="l">
              <a:lnSpc>
                <a:spcPct val="115000"/>
              </a:lnSpc>
              <a:spcBef>
                <a:spcPts val="1200"/>
              </a:spcBef>
              <a:spcAft>
                <a:spcPts val="0"/>
              </a:spcAft>
              <a:buNone/>
            </a:pPr>
            <a:r>
              <a:rPr lang="en" sz="1200"/>
              <a:t>○      </a:t>
            </a:r>
            <a:r>
              <a:rPr b="1" lang="en" sz="1200"/>
              <a:t>Effect : </a:t>
            </a:r>
            <a:r>
              <a:rPr lang="en" sz="1200"/>
              <a:t>Decrement in accuracy and total non-working in case of severe damage</a:t>
            </a:r>
            <a:endParaRPr sz="1200"/>
          </a:p>
          <a:p>
            <a:pPr indent="-228600" lvl="0" marL="914400" rtl="0" algn="l">
              <a:lnSpc>
                <a:spcPct val="115000"/>
              </a:lnSpc>
              <a:spcBef>
                <a:spcPts val="1200"/>
              </a:spcBef>
              <a:spcAft>
                <a:spcPts val="0"/>
              </a:spcAft>
              <a:buNone/>
            </a:pPr>
            <a:r>
              <a:rPr lang="en" sz="1200"/>
              <a:t>○      </a:t>
            </a:r>
            <a:r>
              <a:rPr b="1" lang="en" sz="1200"/>
              <a:t>Detection : </a:t>
            </a:r>
            <a:r>
              <a:rPr lang="en" sz="1200"/>
              <a:t>If one sensor is damaged, the sensor fusion algorithm detects a significant amount of discrepancy in the values obtained from two sensors.</a:t>
            </a:r>
            <a:endParaRPr sz="1200"/>
          </a:p>
          <a:p>
            <a:pPr indent="-228600" lvl="0" marL="914400" rtl="0" algn="l">
              <a:lnSpc>
                <a:spcPct val="115000"/>
              </a:lnSpc>
              <a:spcBef>
                <a:spcPts val="1200"/>
              </a:spcBef>
              <a:spcAft>
                <a:spcPts val="0"/>
              </a:spcAft>
              <a:buNone/>
            </a:pPr>
            <a:r>
              <a:rPr lang="en" sz="1200"/>
              <a:t>○      </a:t>
            </a:r>
            <a:r>
              <a:rPr b="1" lang="en" sz="1200"/>
              <a:t>Action : </a:t>
            </a:r>
            <a:r>
              <a:rPr lang="en" sz="1200"/>
              <a:t>Alert the user to replacement of the sensor.</a:t>
            </a:r>
            <a:endParaRPr sz="1200"/>
          </a:p>
          <a:p>
            <a:pPr indent="-228600" lvl="0" marL="457200" rtl="0" algn="l">
              <a:lnSpc>
                <a:spcPct val="115000"/>
              </a:lnSpc>
              <a:spcBef>
                <a:spcPts val="1400"/>
              </a:spcBef>
              <a:spcAft>
                <a:spcPts val="0"/>
              </a:spcAft>
              <a:buNone/>
            </a:pPr>
            <a:r>
              <a:rPr b="1" lang="en" sz="1200"/>
              <a:t>2.</a:t>
            </a:r>
            <a:r>
              <a:rPr lang="en" sz="1200"/>
              <a:t>    </a:t>
            </a:r>
            <a:r>
              <a:rPr b="1" lang="en" sz="1200"/>
              <a:t>Erroneous Navigation</a:t>
            </a:r>
            <a:endParaRPr b="1" sz="1200"/>
          </a:p>
          <a:p>
            <a:pPr indent="-228600" lvl="0" marL="914400" rtl="0" algn="l">
              <a:lnSpc>
                <a:spcPct val="115000"/>
              </a:lnSpc>
              <a:spcBef>
                <a:spcPts val="1200"/>
              </a:spcBef>
              <a:spcAft>
                <a:spcPts val="0"/>
              </a:spcAft>
              <a:buNone/>
            </a:pPr>
            <a:r>
              <a:rPr lang="en" sz="1200"/>
              <a:t>○      </a:t>
            </a:r>
            <a:r>
              <a:rPr b="1" lang="en" sz="1200"/>
              <a:t>Cause : </a:t>
            </a:r>
            <a:r>
              <a:rPr lang="en" sz="1200"/>
              <a:t>The cumulative errors in the position of the bot leads to a significant deviation from the intended path</a:t>
            </a:r>
            <a:endParaRPr sz="1200"/>
          </a:p>
          <a:p>
            <a:pPr indent="-228600" lvl="0" marL="914400" rtl="0" algn="l">
              <a:lnSpc>
                <a:spcPct val="115000"/>
              </a:lnSpc>
              <a:spcBef>
                <a:spcPts val="1200"/>
              </a:spcBef>
              <a:spcAft>
                <a:spcPts val="0"/>
              </a:spcAft>
              <a:buNone/>
            </a:pPr>
            <a:r>
              <a:rPr lang="en" sz="1200"/>
              <a:t>○      </a:t>
            </a:r>
            <a:r>
              <a:rPr b="1" lang="en" sz="1200"/>
              <a:t>Effect : </a:t>
            </a:r>
            <a:r>
              <a:rPr lang="en" sz="1200"/>
              <a:t>Fallacious values being fed into the path planning algorithm further reducing the efficiency of bot</a:t>
            </a:r>
            <a:endParaRPr sz="1200"/>
          </a:p>
          <a:p>
            <a:pPr indent="-228600" lvl="0" marL="914400" rtl="0" algn="l">
              <a:lnSpc>
                <a:spcPct val="115000"/>
              </a:lnSpc>
              <a:spcBef>
                <a:spcPts val="1200"/>
              </a:spcBef>
              <a:spcAft>
                <a:spcPts val="0"/>
              </a:spcAft>
              <a:buNone/>
            </a:pPr>
            <a:r>
              <a:rPr lang="en" sz="1200"/>
              <a:t>○      </a:t>
            </a:r>
            <a:r>
              <a:rPr b="1" lang="en" sz="1200"/>
              <a:t>Action : </a:t>
            </a:r>
            <a:r>
              <a:rPr lang="en" sz="1200"/>
              <a:t>The following solutions are proposed :</a:t>
            </a:r>
            <a:endParaRPr sz="1200"/>
          </a:p>
          <a:p>
            <a:pPr indent="-1371600" lvl="0" marL="1371600" rtl="0" algn="l">
              <a:lnSpc>
                <a:spcPct val="115000"/>
              </a:lnSpc>
              <a:spcBef>
                <a:spcPts val="1200"/>
              </a:spcBef>
              <a:spcAft>
                <a:spcPts val="0"/>
              </a:spcAft>
              <a:buNone/>
            </a:pPr>
            <a:r>
              <a:rPr lang="en" sz="1200"/>
              <a:t>                                           i.         Implementation of an Extended Kalman filter algorithm to fuse the sensor data obtained from inertial measurement unit and LIDAR. ( Can be achieved via ROS Packages)</a:t>
            </a:r>
            <a:endParaRPr sz="1200"/>
          </a:p>
          <a:p>
            <a:pPr indent="-1371600" lvl="0" marL="1371600" rtl="0" algn="l">
              <a:lnSpc>
                <a:spcPct val="115000"/>
              </a:lnSpc>
              <a:spcBef>
                <a:spcPts val="1200"/>
              </a:spcBef>
              <a:spcAft>
                <a:spcPts val="0"/>
              </a:spcAft>
              <a:buNone/>
            </a:pPr>
            <a:r>
              <a:rPr lang="en" sz="1200"/>
              <a:t>                                         ii.         Setting up a Proportional-Integral-Derivative controller in the navigation ROS stack to fine tune the control.</a:t>
            </a:r>
            <a:endParaRPr sz="1200"/>
          </a:p>
          <a:p>
            <a:pPr indent="0" lvl="0" marL="0" rtl="0" algn="l">
              <a:lnSpc>
                <a:spcPct val="115000"/>
              </a:lnSpc>
              <a:spcBef>
                <a:spcPts val="1200"/>
              </a:spcBef>
              <a:spcAft>
                <a:spcPts val="1200"/>
              </a:spcAft>
              <a:buNone/>
            </a:pPr>
            <a:r>
              <a:t/>
            </a:r>
            <a:endParaRPr sz="1200"/>
          </a:p>
        </p:txBody>
      </p:sp>
      <p:sp>
        <p:nvSpPr>
          <p:cNvPr id="204" name="Google Shape;204;p29"/>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220450" y="573125"/>
            <a:ext cx="6845100" cy="28968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0"/>
              </a:spcAft>
              <a:buNone/>
            </a:pPr>
            <a:r>
              <a:rPr b="1" lang="en" sz="1200"/>
              <a:t>3.</a:t>
            </a:r>
            <a:r>
              <a:rPr lang="en" sz="1200"/>
              <a:t>    </a:t>
            </a:r>
            <a:r>
              <a:rPr b="1" lang="en" sz="1200"/>
              <a:t>Abnormal Temperature</a:t>
            </a:r>
            <a:endParaRPr b="1" sz="1200"/>
          </a:p>
          <a:p>
            <a:pPr indent="-228600" lvl="0" marL="914400" rtl="0" algn="l">
              <a:lnSpc>
                <a:spcPct val="115000"/>
              </a:lnSpc>
              <a:spcBef>
                <a:spcPts val="1200"/>
              </a:spcBef>
              <a:spcAft>
                <a:spcPts val="0"/>
              </a:spcAft>
              <a:buNone/>
            </a:pPr>
            <a:r>
              <a:rPr lang="en" sz="1200"/>
              <a:t>○      </a:t>
            </a:r>
            <a:r>
              <a:rPr b="1" lang="en" sz="1200"/>
              <a:t>Cause : </a:t>
            </a:r>
            <a:r>
              <a:rPr lang="en" sz="1200"/>
              <a:t>Due to overload and continuous operations, the Lithium batteries might get over-discharged</a:t>
            </a:r>
            <a:endParaRPr sz="1200"/>
          </a:p>
          <a:p>
            <a:pPr indent="-228600" lvl="0" marL="914400" rtl="0" algn="l">
              <a:lnSpc>
                <a:spcPct val="115000"/>
              </a:lnSpc>
              <a:spcBef>
                <a:spcPts val="1200"/>
              </a:spcBef>
              <a:spcAft>
                <a:spcPts val="0"/>
              </a:spcAft>
              <a:buNone/>
            </a:pPr>
            <a:r>
              <a:rPr lang="en" sz="1200"/>
              <a:t>○      </a:t>
            </a:r>
            <a:r>
              <a:rPr b="1" lang="en" sz="1200"/>
              <a:t>Effect : </a:t>
            </a:r>
            <a:r>
              <a:rPr lang="en" sz="1200"/>
              <a:t>Significant risk of abnormal temperatures and the batteries getting exploded</a:t>
            </a:r>
            <a:endParaRPr sz="1200"/>
          </a:p>
          <a:p>
            <a:pPr indent="-228600" lvl="0" marL="914400" rtl="0" algn="l">
              <a:lnSpc>
                <a:spcPct val="115000"/>
              </a:lnSpc>
              <a:spcBef>
                <a:spcPts val="1200"/>
              </a:spcBef>
              <a:spcAft>
                <a:spcPts val="0"/>
              </a:spcAft>
              <a:buNone/>
            </a:pPr>
            <a:r>
              <a:rPr lang="en" sz="1200"/>
              <a:t>○      </a:t>
            </a:r>
            <a:r>
              <a:rPr b="1" lang="en" sz="1200"/>
              <a:t>Detection : </a:t>
            </a:r>
            <a:r>
              <a:rPr lang="en" sz="1200"/>
              <a:t>The internal temperature sensors monitor the temperature of the batteries and the system continuously</a:t>
            </a:r>
            <a:endParaRPr sz="1200"/>
          </a:p>
          <a:p>
            <a:pPr indent="-228600" lvl="0" marL="914400" rtl="0" algn="l">
              <a:lnSpc>
                <a:spcPct val="115000"/>
              </a:lnSpc>
              <a:spcBef>
                <a:spcPts val="1200"/>
              </a:spcBef>
              <a:spcAft>
                <a:spcPts val="1200"/>
              </a:spcAft>
              <a:buNone/>
            </a:pPr>
            <a:r>
              <a:rPr lang="en" sz="1200"/>
              <a:t>○      </a:t>
            </a:r>
            <a:r>
              <a:rPr b="1" lang="en" sz="1200"/>
              <a:t>Action : </a:t>
            </a:r>
            <a:r>
              <a:rPr lang="en" sz="1200"/>
              <a:t>The battery pack comes with a BMS which should handle this case forcing a shutdown of the power circuit. Further to prevent reaching abnormal temperatures, a proper ventilation system is considered while designing the model.</a:t>
            </a:r>
            <a:endParaRPr sz="1200">
              <a:latin typeface="Livvic"/>
              <a:ea typeface="Livvic"/>
              <a:cs typeface="Livvic"/>
              <a:sym typeface="Livvic"/>
            </a:endParaRPr>
          </a:p>
        </p:txBody>
      </p:sp>
      <p:sp>
        <p:nvSpPr>
          <p:cNvPr id="210" name="Google Shape;210;p30"/>
          <p:cNvSpPr/>
          <p:nvPr/>
        </p:nvSpPr>
        <p:spPr>
          <a:xfrm flipH="1" rot="-5400000">
            <a:off x="2272817" y="5074950"/>
            <a:ext cx="10434600" cy="290100"/>
          </a:xfrm>
          <a:prstGeom prst="rect">
            <a:avLst/>
          </a:prstGeom>
          <a:solidFill>
            <a:schemeClr val="accent1"/>
          </a:solidFill>
          <a:ln>
            <a:noFill/>
          </a:ln>
        </p:spPr>
        <p:txBody>
          <a:bodyPr anchorCtr="0" anchor="ctr" bIns="112250" lIns="112250" spcFirstLastPara="1" rIns="112250" wrap="square" tIns="11225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