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68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32-4C07-88AC-776F0B3C0167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32-4C07-88AC-776F0B3C0167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32-4C07-88AC-776F0B3C0167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32-4C07-88AC-776F0B3C0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KIRTANAA LAKSHMI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312202390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OF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342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ANANTHARAJ S</cp:lastModifiedBy>
  <cp:revision>16</cp:revision>
  <dcterms:created xsi:type="dcterms:W3CDTF">2024-03-29T15:07:00Z</dcterms:created>
  <dcterms:modified xsi:type="dcterms:W3CDTF">2024-09-16T16:06:37Z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