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  <p:sldMasterId id="2147483660" r:id="rId4"/>
    <p:sldMasterId id="214748367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8"/>
  </p:normalViewPr>
  <p:slideViewPr>
    <p:cSldViewPr snapToGrid="0">
      <p:cViewPr>
        <p:scale>
          <a:sx n="145" d="100"/>
          <a:sy n="145" d="100"/>
        </p:scale>
        <p:origin x="10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Conference Registration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Calculating Registration Fees for a Conference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Network Security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advanced workshop, offered at $395, focuses on essential network security techniques that professionals need to protect data and systems from cyber threats.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B9F5-96E2-368F-B3A0-3E7D936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Fees 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4889-9C69-50EF-2CCE-7A2920EB48E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 flipH="1">
            <a:off x="9970476" y="1987062"/>
            <a:ext cx="123093" cy="4747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354660-C41C-143F-309C-5E6823A8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068840"/>
            <a:ext cx="5232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JavaFX application allows participants to easily calculate their registration fees, including options for dinner and workshops, ensuring they can customize their conference experience.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1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 idx="4294967295"/>
          </p:nvPr>
        </p:nvSpPr>
        <p:spPr>
          <a:xfrm>
            <a:off x="1890712" y="533400"/>
            <a:ext cx="53625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subTitle" idx="4294967295"/>
          </p:nvPr>
        </p:nvSpPr>
        <p:spPr>
          <a:xfrm>
            <a:off x="1890712" y="1590675"/>
            <a:ext cx="38385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presentation outlines the javaFX application that calculates registration fees for a conference including general and student pricing, optional dinners, and workshops.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761450" y="778245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Registration Fees</a:t>
            </a:r>
            <a:br>
              <a:rPr lang="en" sz="4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3728311" y="260778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AE6B2DA-ED6E-D7C2-DA99-9734E52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47" y="1291856"/>
            <a:ext cx="5112727" cy="3852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General Registration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standard registration fee for attending the conference is set at $895 per person. This covers all main conference activities, materials, and access to networking opportunities.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Student Registration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special registration fee for students is priced at $495 per person. This discounted rate is aimed at encouraging student participation and engagement in the conference.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Optional Dinner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optional opening night dinner is available at an additional cost of $30 per person. This dinner includes a keynote speech and provides a great opportunity for networking and socializing before the conference begins.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Workshops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 to E-commerce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workshop, priced at $295, covers the basics of e-commerce including key strategies and tools for launching an online business.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The Future of the Web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Also priced at $295, this workshop delves into upcoming trends and technologies that will shape the future of the web, particularly in terms of user experience and design.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279</Words>
  <Application>Microsoft Macintosh PowerPoint</Application>
  <PresentationFormat>On-screen Show (16:9)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Conference Registration</vt:lpstr>
      <vt:lpstr>Introduction</vt:lpstr>
      <vt:lpstr>Registration Fees </vt:lpstr>
      <vt:lpstr>General Registration Fee</vt:lpstr>
      <vt:lpstr>Student Registration Fee</vt:lpstr>
      <vt:lpstr>Optional Dinner Fee</vt:lpstr>
      <vt:lpstr>Workshops</vt:lpstr>
      <vt:lpstr>Introduction to E-commerce</vt:lpstr>
      <vt:lpstr>The Future of the Web</vt:lpstr>
      <vt:lpstr>Network Security</vt:lpstr>
      <vt:lpstr>Total Fees Window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Kirtan Sukhadiya</cp:lastModifiedBy>
  <cp:revision>2</cp:revision>
  <dcterms:modified xsi:type="dcterms:W3CDTF">2025-03-28T17:33:29Z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2025-03-28T02:29:18Z</dcterms:created>
  <dc:creator>Unknown Creator</dc:creator>
  <dc:description/>
  <dc:language>en-US</dc:language>
  <cp:lastModifiedBy>Unknown Creator</cp:lastModifiedBy>
  <dcterms:modified xsi:type="dcterms:W3CDTF">2025-03-28T02:29:18Z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