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Employee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percent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EMP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EMP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YEARS AT COMPANY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EducationField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Salary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Job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Years in a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74197f4-5cff-4f08-894a-e78f3bc0c89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ee84c671be94999" /><Relationship Type="http://schemas.openxmlformats.org/officeDocument/2006/relationships/slideLayout" Target="/ppt/slideLayouts/slideLayout8.xml" Id="R5fa5cae6beed45a2" /><Relationship Type="http://schemas.openxmlformats.org/officeDocument/2006/relationships/hyperlink" Target="https://app.powerbi.com/groups/me/reports/074197f4-5cff-4f08-894a-e78f3bc0c891/?pbi_source=PowerPoint" TargetMode="External" Id="RelId0" /><Relationship Type="http://schemas.openxmlformats.org/officeDocument/2006/relationships/image" Target="/ppt/media/image4.png" Id="imgId3847344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Attrition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5/15/2023 8:58:35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5/15/2023 8:39:27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Employee Count ,Attrition  Count ,Attrition  percent ,AVG EMP AGE ,AVG EMP SALARY ,AVG YEARS AT COMPANY  ,Attrition  by EducationField ,Attrition by Age ,pivotTable ,Attrition by Salary range ,Attrition by Job Role ,Avg Years in a company ,Attrition by Gender ,slice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4734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