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06977"/>
            <a:ext cx="8825658" cy="3329581"/>
          </a:xfrm>
        </p:spPr>
        <p:txBody>
          <a:bodyPr/>
          <a:lstStyle/>
          <a:p>
            <a:pPr algn="ctr"/>
            <a:r>
              <a:rPr lang="en-IN" sz="6600" b="1" dirty="0" smtClean="0"/>
              <a:t>WEBTECH PROJECT</a:t>
            </a:r>
            <a:r>
              <a:rPr lang="en-IN" sz="2000" b="1" dirty="0" smtClean="0"/>
              <a:t>2020</a:t>
            </a:r>
            <a:endParaRPr lang="en-IN" sz="2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636558"/>
            <a:ext cx="8825658" cy="861420"/>
          </a:xfrm>
        </p:spPr>
        <p:txBody>
          <a:bodyPr/>
          <a:lstStyle/>
          <a:p>
            <a:pPr algn="r"/>
            <a:r>
              <a:rPr lang="en-IN" b="1" dirty="0" smtClean="0">
                <a:solidFill>
                  <a:schemeClr val="tx1"/>
                </a:solidFill>
              </a:rPr>
              <a:t>UE19CS204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492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82675"/>
            <a:ext cx="9403742" cy="1437042"/>
          </a:xfrm>
          <a:solidFill>
            <a:srgbClr val="FFC000"/>
          </a:solidFill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TITLE: </a:t>
            </a:r>
            <a:r>
              <a:rPr lang="en-IN" b="1" dirty="0" smtClean="0">
                <a:solidFill>
                  <a:schemeClr val="bg1"/>
                </a:solidFill>
              </a:rPr>
              <a:t>TO-DO LIST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Submitted by: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129470"/>
              </p:ext>
            </p:extLst>
          </p:nvPr>
        </p:nvGraphicFramePr>
        <p:xfrm>
          <a:off x="1193073" y="3223558"/>
          <a:ext cx="9666516" cy="196675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222172">
                  <a:extLst>
                    <a:ext uri="{9D8B030D-6E8A-4147-A177-3AD203B41FA5}">
                      <a16:colId xmlns:a16="http://schemas.microsoft.com/office/drawing/2014/main" val="1770330619"/>
                    </a:ext>
                  </a:extLst>
                </a:gridCol>
                <a:gridCol w="3222172">
                  <a:extLst>
                    <a:ext uri="{9D8B030D-6E8A-4147-A177-3AD203B41FA5}">
                      <a16:colId xmlns:a16="http://schemas.microsoft.com/office/drawing/2014/main" val="365729533"/>
                    </a:ext>
                  </a:extLst>
                </a:gridCol>
                <a:gridCol w="3222172">
                  <a:extLst>
                    <a:ext uri="{9D8B030D-6E8A-4147-A177-3AD203B41FA5}">
                      <a16:colId xmlns:a16="http://schemas.microsoft.com/office/drawing/2014/main" val="4178625945"/>
                    </a:ext>
                  </a:extLst>
                </a:gridCol>
              </a:tblGrid>
              <a:tr h="393350">
                <a:tc>
                  <a:txBody>
                    <a:bodyPr/>
                    <a:lstStyle/>
                    <a:p>
                      <a:r>
                        <a:rPr lang="en-IN" dirty="0" smtClean="0"/>
                        <a:t>NAME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SRN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SECTION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290549"/>
                  </a:ext>
                </a:extLst>
              </a:tr>
              <a:tr h="393350">
                <a:tc>
                  <a:txBody>
                    <a:bodyPr/>
                    <a:lstStyle/>
                    <a:p>
                      <a:r>
                        <a:rPr lang="en-IN" dirty="0" smtClean="0"/>
                        <a:t>Kirtan T 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PES2UG19CS188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20587"/>
                  </a:ext>
                </a:extLst>
              </a:tr>
              <a:tr h="393350">
                <a:tc>
                  <a:txBody>
                    <a:bodyPr/>
                    <a:lstStyle/>
                    <a:p>
                      <a:r>
                        <a:rPr lang="en-IN" dirty="0" smtClean="0"/>
                        <a:t>Amit </a:t>
                      </a:r>
                      <a:r>
                        <a:rPr lang="en-IN" dirty="0" err="1" smtClean="0"/>
                        <a:t>Jitta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PES2UG19CS169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820837"/>
                  </a:ext>
                </a:extLst>
              </a:tr>
              <a:tr h="39335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Kuntal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Gorai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PES2UG19CS198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117477"/>
                  </a:ext>
                </a:extLst>
              </a:tr>
              <a:tr h="39335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Jayanth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Immadisetty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PES2UG19CS152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067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2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SUMMARY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99374" cy="4260796"/>
          </a:xfrm>
        </p:spPr>
        <p:txBody>
          <a:bodyPr/>
          <a:lstStyle/>
          <a:p>
            <a:r>
              <a:rPr lang="en-IN" dirty="0" smtClean="0"/>
              <a:t>What is a </a:t>
            </a:r>
            <a:r>
              <a:rPr lang="en-IN" dirty="0" smtClean="0"/>
              <a:t>to-do list</a:t>
            </a:r>
            <a:r>
              <a:rPr lang="en-IN" dirty="0" smtClean="0"/>
              <a:t> </a:t>
            </a:r>
            <a:r>
              <a:rPr lang="en-IN" dirty="0" smtClean="0"/>
              <a:t>?</a:t>
            </a:r>
          </a:p>
          <a:p>
            <a:pPr marL="0" indent="0">
              <a:buNone/>
            </a:pPr>
            <a:r>
              <a:rPr lang="en-IN" dirty="0" smtClean="0"/>
              <a:t>A to-do list is a list of errands that the user desires to perform in the future. Hence he can list down whatever he wishes to do in the future, this helps a lot because we keep forgetting stuff at times.</a:t>
            </a:r>
          </a:p>
          <a:p>
            <a:pPr marL="0" indent="0">
              <a:buNone/>
            </a:pPr>
            <a:r>
              <a:rPr lang="en-IN" dirty="0" smtClean="0"/>
              <a:t>Our project has a simple to-do list which helps the user to list down the work he/she wishes to do in the future.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002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653" y="409175"/>
            <a:ext cx="9404723" cy="1114826"/>
          </a:xfrm>
          <a:solidFill>
            <a:srgbClr val="FFFF00"/>
          </a:solidFill>
        </p:spPr>
        <p:txBody>
          <a:bodyPr/>
          <a:lstStyle/>
          <a:p>
            <a:r>
              <a:rPr lang="en-IN" b="1" dirty="0" smtClean="0">
                <a:solidFill>
                  <a:schemeClr val="bg1"/>
                </a:solidFill>
              </a:rPr>
              <a:t>FUNCTIONALITIES INCLUDED: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653" y="2290354"/>
            <a:ext cx="1064187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The following functionalities will be present</a:t>
            </a:r>
            <a:r>
              <a:rPr lang="en-IN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Home screen of the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 </a:t>
            </a:r>
            <a:r>
              <a:rPr lang="en-IN" dirty="0" err="1" smtClean="0"/>
              <a:t>typebox</a:t>
            </a:r>
            <a:r>
              <a:rPr lang="en-IN" dirty="0" smtClean="0"/>
              <a:t> where the user can enter the work he has to 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 delete button so as to delete the work which has been performed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An edit button for editing the errand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4479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7387" y="513804"/>
            <a:ext cx="935518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Dependencies used:</a:t>
            </a:r>
          </a:p>
          <a:p>
            <a:r>
              <a:rPr lang="en-IN" sz="1600" dirty="0" smtClean="0"/>
              <a:t>Client side:</a:t>
            </a:r>
          </a:p>
          <a:p>
            <a:r>
              <a:rPr lang="en-IN" dirty="0"/>
              <a:t>"@testing-library/jest-</a:t>
            </a:r>
            <a:r>
              <a:rPr lang="en-IN" dirty="0" err="1"/>
              <a:t>dom</a:t>
            </a:r>
            <a:r>
              <a:rPr lang="en-IN" dirty="0"/>
              <a:t>": "^4.2.4",</a:t>
            </a:r>
          </a:p>
          <a:p>
            <a:r>
              <a:rPr lang="en-IN" dirty="0"/>
              <a:t>    "@testing-library/react": "^9.5.0",</a:t>
            </a:r>
          </a:p>
          <a:p>
            <a:r>
              <a:rPr lang="en-IN" dirty="0"/>
              <a:t>    "@testing-library/user-event": "^7.2.1",</a:t>
            </a:r>
          </a:p>
          <a:p>
            <a:r>
              <a:rPr lang="en-IN" dirty="0"/>
              <a:t>    "</a:t>
            </a:r>
            <a:r>
              <a:rPr lang="en-IN" dirty="0" err="1"/>
              <a:t>apollo</a:t>
            </a:r>
            <a:r>
              <a:rPr lang="en-IN" dirty="0"/>
              <a:t>-boost": "^0.4.9",</a:t>
            </a:r>
          </a:p>
          <a:p>
            <a:r>
              <a:rPr lang="en-IN" dirty="0"/>
              <a:t>    "</a:t>
            </a:r>
            <a:r>
              <a:rPr lang="en-IN" dirty="0" err="1"/>
              <a:t>graphql</a:t>
            </a:r>
            <a:r>
              <a:rPr lang="en-IN" dirty="0"/>
              <a:t>": "^15.3.0",</a:t>
            </a:r>
          </a:p>
          <a:p>
            <a:r>
              <a:rPr lang="en-IN" dirty="0"/>
              <a:t>    "</a:t>
            </a:r>
            <a:r>
              <a:rPr lang="en-IN" dirty="0" err="1"/>
              <a:t>graphql</a:t>
            </a:r>
            <a:r>
              <a:rPr lang="en-IN" dirty="0"/>
              <a:t>-tag": "^2.10.4",</a:t>
            </a:r>
          </a:p>
          <a:p>
            <a:r>
              <a:rPr lang="en-IN" dirty="0"/>
              <a:t>    "react": "^16.13.1",</a:t>
            </a:r>
          </a:p>
          <a:p>
            <a:r>
              <a:rPr lang="en-IN" dirty="0"/>
              <a:t>    "react-</a:t>
            </a:r>
            <a:r>
              <a:rPr lang="en-IN" dirty="0" err="1"/>
              <a:t>apollo</a:t>
            </a:r>
            <a:r>
              <a:rPr lang="en-IN" dirty="0"/>
              <a:t>": "^3.1.5",</a:t>
            </a:r>
          </a:p>
          <a:p>
            <a:r>
              <a:rPr lang="en-IN" dirty="0"/>
              <a:t>    "react-</a:t>
            </a:r>
            <a:r>
              <a:rPr lang="en-IN" dirty="0" err="1"/>
              <a:t>dom</a:t>
            </a:r>
            <a:r>
              <a:rPr lang="en-IN" dirty="0"/>
              <a:t>": "^16.13.1",</a:t>
            </a:r>
          </a:p>
          <a:p>
            <a:r>
              <a:rPr lang="en-IN" dirty="0"/>
              <a:t>    "react-scripts": "</a:t>
            </a:r>
            <a:r>
              <a:rPr lang="en-IN" dirty="0" smtClean="0"/>
              <a:t>3.4.1“</a:t>
            </a:r>
          </a:p>
          <a:p>
            <a:r>
              <a:rPr lang="en-IN" dirty="0" smtClean="0"/>
              <a:t>Server side:</a:t>
            </a:r>
          </a:p>
          <a:p>
            <a:r>
              <a:rPr lang="en-US" dirty="0"/>
              <a:t> "</a:t>
            </a:r>
            <a:r>
              <a:rPr lang="en-US" dirty="0" err="1"/>
              <a:t>cors</a:t>
            </a:r>
            <a:r>
              <a:rPr lang="en-US" dirty="0"/>
              <a:t>": "^2.8.5",</a:t>
            </a:r>
          </a:p>
          <a:p>
            <a:r>
              <a:rPr lang="en-US" dirty="0"/>
              <a:t>    "express": "^4.17.1",</a:t>
            </a:r>
          </a:p>
          <a:p>
            <a:r>
              <a:rPr lang="en-US" dirty="0"/>
              <a:t>    "mongoose": "^5.10.13"</a:t>
            </a:r>
          </a:p>
          <a:p>
            <a:endParaRPr lang="en-IN" dirty="0"/>
          </a:p>
          <a:p>
            <a:endParaRPr lang="en-IN" sz="1600" dirty="0" smtClean="0"/>
          </a:p>
        </p:txBody>
      </p:sp>
    </p:spTree>
    <p:extLst>
      <p:ext uri="{BB962C8B-B14F-4D97-AF65-F5344CB8AC3E}">
        <p14:creationId xmlns:p14="http://schemas.microsoft.com/office/powerpoint/2010/main" val="234337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19" y="592183"/>
            <a:ext cx="8589211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 smtClean="0">
                <a:latin typeface="+mj-lt"/>
              </a:rPr>
              <a:t>MEMBER CONTRIBUTIONS</a:t>
            </a:r>
            <a:r>
              <a:rPr lang="en-IN" sz="3600" b="1" dirty="0" smtClean="0">
                <a:latin typeface="+mj-lt"/>
              </a:rPr>
              <a:t>:</a:t>
            </a:r>
          </a:p>
          <a:p>
            <a:endParaRPr lang="en-IN" sz="3600" b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/>
              <a:t>KIRTAN: Server side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/>
              <a:t>AMIT: Server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err="1" smtClean="0"/>
              <a:t>Kuntal</a:t>
            </a:r>
            <a:r>
              <a:rPr lang="en-IN" sz="3200" dirty="0" smtClean="0"/>
              <a:t>: client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err="1" smtClean="0"/>
              <a:t>Jayanth</a:t>
            </a:r>
            <a:r>
              <a:rPr lang="en-IN" sz="3200" dirty="0" smtClean="0"/>
              <a:t>: Client side</a:t>
            </a:r>
          </a:p>
        </p:txBody>
      </p:sp>
    </p:spTree>
    <p:extLst>
      <p:ext uri="{BB962C8B-B14F-4D97-AF65-F5344CB8AC3E}">
        <p14:creationId xmlns:p14="http://schemas.microsoft.com/office/powerpoint/2010/main" val="2052560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5326" y="2272937"/>
            <a:ext cx="88827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b="1" i="1" dirty="0" smtClean="0">
                <a:solidFill>
                  <a:srgbClr val="FFC000"/>
                </a:solidFill>
              </a:rPr>
              <a:t>THANK YOU!!</a:t>
            </a:r>
            <a:endParaRPr lang="en-IN" sz="8000" b="1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040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12567</TotalTime>
  <Words>185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WEBTECH PROJECT2020</vt:lpstr>
      <vt:lpstr>TITLE: TO-DO LIST</vt:lpstr>
      <vt:lpstr>SUMMARY</vt:lpstr>
      <vt:lpstr>FUNCTIONALITIES INCLUDED: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WEBTECH PROJECT2020</dc:title>
  <dc:creator>kirtan ts</dc:creator>
  <cp:lastModifiedBy>kirtan ts</cp:lastModifiedBy>
  <cp:revision>19</cp:revision>
  <dcterms:created xsi:type="dcterms:W3CDTF">2020-10-27T04:11:03Z</dcterms:created>
  <dcterms:modified xsi:type="dcterms:W3CDTF">2020-12-06T08:43:22Z</dcterms:modified>
</cp:coreProperties>
</file>