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D2EDB-B967-0CA4-3AA2-4DA6A974B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0E43B-1CBC-BF0A-43DE-C03FF4B2D8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E376C-DA92-A227-E15D-8A64D068F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8632-2AAD-48D7-8DD4-9191334586FA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4E777-544E-DA61-E045-006342EC2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29879-BEB5-C1B5-72F6-3F71C238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0A30C-2DEF-400A-B31B-0C127DEBF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383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5FAA3-1AB3-66D9-50A4-A40D402E6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E0037A-FFB3-0FD1-1F43-B13436FBC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725A1-0CD3-0F34-8CFB-49A67A31C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8632-2AAD-48D7-8DD4-9191334586FA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C140A-DD93-743D-F042-C342EC500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C387B-2ABF-6C01-E4AD-614627B96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0A30C-2DEF-400A-B31B-0C127DEBF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253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2F848D-9B13-DFC6-61F1-C1127990C8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B4226D-D049-0548-F61A-62440AC5F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9A37F-2E89-E4B9-17E8-C942E581D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8632-2AAD-48D7-8DD4-9191334586FA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791CD-F044-23AB-AE33-090A0289F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A935F-A23F-FC25-2466-B9B53A680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0A30C-2DEF-400A-B31B-0C127DEBF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5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662F1-B5A8-24E4-7A6B-B8C16DDD0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2D0EC-3612-CE28-CE56-A5E5845C0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4F570-0A5C-08AF-85A6-ECF51D6D2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8632-2AAD-48D7-8DD4-9191334586FA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F8AB2-EC10-FFF5-1C5D-599C24B99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8783B-6300-082F-1CBF-BEB9E53F7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0A30C-2DEF-400A-B31B-0C127DEBF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102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BA802-068E-18FB-A82E-B60C90ABF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02D3D-80FA-2386-223C-C2F5C7730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08284-5977-7038-A173-E895D8AA9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8632-2AAD-48D7-8DD4-9191334586FA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9189B-3818-E009-0A4C-876CC7D05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58686-BCFC-A6D9-4F06-074082FAF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0A30C-2DEF-400A-B31B-0C127DEBF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49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AA1F3-6A62-5696-8CEB-ECDE2462E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91DE8-AD95-EEF9-67E6-F7021B1471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0467F-C742-5732-E742-8E1B2E884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CD373-667F-456D-B4DD-D6F89A386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8632-2AAD-48D7-8DD4-9191334586FA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AA969-028B-AA6F-ABB4-1F56CEEA8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CA0AB-85AC-B097-86B2-79EFB426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0A30C-2DEF-400A-B31B-0C127DEBF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88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B8605-DDA7-7D70-0D26-8A0275DF9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1AD9A-28BE-66EC-A628-116D76629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63A54-CE4B-D5B7-2294-A8327605D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DD2BF8-6583-F910-207F-9954AE81EF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7F9C05-EEA6-A82B-5794-FD7AEDF185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C6B1C8-2B44-23B2-E55A-55151918F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8632-2AAD-48D7-8DD4-9191334586FA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C561DA-E4D0-5F89-B716-CD90F830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1A2DD4-6025-96E7-953D-2CD11985B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0A30C-2DEF-400A-B31B-0C127DEBF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203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33DFE-D3B8-DE98-76D4-4C9E3E9E9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9B5C8B-DD4F-977B-79C4-92160499C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8632-2AAD-48D7-8DD4-9191334586FA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C101D7-DB70-B90A-E06D-634F84916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E7FE2E-D5B7-EEDB-18C7-90A9812E0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0A30C-2DEF-400A-B31B-0C127DEBF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51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F4F699-DDE4-C805-8ECF-11E0905B2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8632-2AAD-48D7-8DD4-9191334586FA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7F4D30-7CBF-6946-3C79-4D17BB81D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0F607-C390-75F6-409A-B072443B8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0A30C-2DEF-400A-B31B-0C127DEBF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841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E8B49-A0B4-B8E1-C4A1-937D66098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19B71-19FF-E8D4-ACF1-A0E372E34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CA2152-BA0B-BBDB-E961-37AE3F9F7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FDD6E-8A40-6782-3E0B-8690C6C4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8632-2AAD-48D7-8DD4-9191334586FA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C87EE-DECC-CB8B-8F3D-2B6892AC7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4C6F6-43F4-4D53-957D-7AD4B3204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0A30C-2DEF-400A-B31B-0C127DEBF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9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6ED80-BDDF-DCF6-67DA-8212F6300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36DE56-6D8F-6B0F-43B5-688B76E1AE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89DF0-FC11-CFB3-7D75-9FE198514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321E5-20B0-17D2-1A13-39C1F8CB2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8632-2AAD-48D7-8DD4-9191334586FA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E796-8E6C-8B17-B023-3D45D847E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8F9C9-5BE5-4093-727B-755F5BFD1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0A30C-2DEF-400A-B31B-0C127DEBF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135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40F619-493B-C5A4-0E2C-2C5A1EF9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AD329-834B-3EA1-9265-816BF0246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81785-D8DF-A1FC-C2DB-CC1380D9C0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048632-2AAD-48D7-8DD4-9191334586FA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459B3-5711-FD2C-7441-B070A8601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44C66-45CF-FBEA-BEEB-82803BCCC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00A30C-2DEF-400A-B31B-0C127DEBF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910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B1D07-459E-D106-E278-BBD32D26E4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>
              <a:latin typeface="Garamond" panose="020204040303010108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CB646-843E-0374-B674-91322883F2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>
              <a:latin typeface="Garamond" panose="02020404030301010803" pitchFamily="18" charset="0"/>
            </a:endParaRPr>
          </a:p>
        </p:txBody>
      </p:sp>
      <p:pic>
        <p:nvPicPr>
          <p:cNvPr id="5" name="Picture 4" descr="A person typing on a keyboard">
            <a:extLst>
              <a:ext uri="{FF2B5EF4-FFF2-40B4-BE49-F238E27FC236}">
                <a16:creationId xmlns:a16="http://schemas.microsoft.com/office/drawing/2014/main" id="{4B4FE022-D5AC-56A4-2029-FF79A128F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27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E3969C-6B69-613E-E791-1E661227D4B8}"/>
              </a:ext>
            </a:extLst>
          </p:cNvPr>
          <p:cNvSpPr txBox="1"/>
          <p:nvPr/>
        </p:nvSpPr>
        <p:spPr>
          <a:xfrm>
            <a:off x="2266124" y="1833234"/>
            <a:ext cx="4780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chemeClr val="bg1"/>
                </a:solidFill>
                <a:latin typeface="Garamond" panose="02020404030301010803" pitchFamily="18" charset="0"/>
              </a:rPr>
              <a:t>Web Developer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046EA5-9123-589D-8864-29A925C8E4DA}"/>
              </a:ext>
            </a:extLst>
          </p:cNvPr>
          <p:cNvSpPr txBox="1"/>
          <p:nvPr/>
        </p:nvSpPr>
        <p:spPr>
          <a:xfrm>
            <a:off x="6255026" y="3083882"/>
            <a:ext cx="51749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Garamond" panose="02020404030301010803" pitchFamily="18" charset="0"/>
              </a:rPr>
              <a:t>STUDENT NAME : KIRTHANA 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Garamond" panose="020204040303010108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Garamond" panose="02020404030301010803" pitchFamily="18" charset="0"/>
              </a:rPr>
              <a:t>REG NO &amp; NMID:34624U18040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Garamond" panose="02020404030301010803" pitchFamily="18" charset="0"/>
              </a:rPr>
              <a:t>DEPARTMENT: B.SC.COMPUTER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Garamond" panose="02020404030301010803" pitchFamily="18" charset="0"/>
              </a:rPr>
              <a:t> SCIENCE COLLEGE : M.M.E.S.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Garamond" panose="02020404030301010803" pitchFamily="18" charset="0"/>
              </a:rPr>
              <a:t> WOMEN’S ARTS AND SCIENCES COLLEGE</a:t>
            </a:r>
          </a:p>
          <a:p>
            <a:endParaRPr lang="en-IN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endParaRPr lang="en-IN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892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53FC0-D78C-FF7E-80F9-52108C139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" name="Content Placeholder 12" descr="A person typing on a keyboard&#10;&#10;AI-generated content may be incorrect.">
            <a:extLst>
              <a:ext uri="{FF2B5EF4-FFF2-40B4-BE49-F238E27FC236}">
                <a16:creationId xmlns:a16="http://schemas.microsoft.com/office/drawing/2014/main" id="{CB329A28-E45A-A7C9-36FF-1DA6AFB152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E1520C1-C374-9E48-7CBE-28E1E09CDB82}"/>
              </a:ext>
            </a:extLst>
          </p:cNvPr>
          <p:cNvSpPr txBox="1"/>
          <p:nvPr/>
        </p:nvSpPr>
        <p:spPr>
          <a:xfrm>
            <a:off x="2435087" y="2827794"/>
            <a:ext cx="65797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dirty="0">
                <a:solidFill>
                  <a:schemeClr val="bg1"/>
                </a:solidFill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79006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69FD0-CC45-1686-DDCE-907A92FFB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>
              <a:latin typeface="Garamond" panose="02020404030301010803" pitchFamily="18" charset="0"/>
            </a:endParaRPr>
          </a:p>
        </p:txBody>
      </p:sp>
      <p:pic>
        <p:nvPicPr>
          <p:cNvPr id="5" name="Content Placeholder 4" descr="A person typing on a keyboard&#10;&#10;AI-generated content may be incorrect.">
            <a:extLst>
              <a:ext uri="{FF2B5EF4-FFF2-40B4-BE49-F238E27FC236}">
                <a16:creationId xmlns:a16="http://schemas.microsoft.com/office/drawing/2014/main" id="{7631EA14-CCA6-04A4-FB61-291DE401CE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822D32-AC2A-9DD9-453B-28E20CD8E6E2}"/>
              </a:ext>
            </a:extLst>
          </p:cNvPr>
          <p:cNvSpPr txBox="1"/>
          <p:nvPr/>
        </p:nvSpPr>
        <p:spPr>
          <a:xfrm>
            <a:off x="2171699" y="1899776"/>
            <a:ext cx="6003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Garamond" panose="02020404030301010803" pitchFamily="18" charset="0"/>
              </a:rPr>
              <a:t>TABLE OF CONTENT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1870E7-78A4-DBDE-378B-C861C164D7A6}"/>
              </a:ext>
            </a:extLst>
          </p:cNvPr>
          <p:cNvSpPr txBox="1"/>
          <p:nvPr/>
        </p:nvSpPr>
        <p:spPr>
          <a:xfrm>
            <a:off x="5173317" y="2838839"/>
            <a:ext cx="64256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  PROBLEM STATEMENT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  PROJECT OVERVIEW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  END USERS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  TOOLS &amp; TECHNOLOGIES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  PORTFOLIO DESIGN &amp; LAYOUT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  FEATURES &amp; FUNCTIONALITY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  RESULTS &amp; SCREENSHOTS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  CONCLUSIO</a:t>
            </a:r>
            <a:endParaRPr lang="en-IN" sz="24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47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A9DD-8EB1-0D52-7012-13F6EA67E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>
              <a:latin typeface="Garamond" panose="02020404030301010803" pitchFamily="18" charset="0"/>
            </a:endParaRPr>
          </a:p>
        </p:txBody>
      </p:sp>
      <p:pic>
        <p:nvPicPr>
          <p:cNvPr id="5" name="Content Placeholder 4" descr="A person typing on a keyboard&#10;&#10;AI-generated content may be incorrect.">
            <a:extLst>
              <a:ext uri="{FF2B5EF4-FFF2-40B4-BE49-F238E27FC236}">
                <a16:creationId xmlns:a16="http://schemas.microsoft.com/office/drawing/2014/main" id="{F3480332-3E1D-F091-CA30-CCED31F75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1AAEEF-75FF-A9BD-EAAC-D49157AED63A}"/>
              </a:ext>
            </a:extLst>
          </p:cNvPr>
          <p:cNvSpPr txBox="1"/>
          <p:nvPr/>
        </p:nvSpPr>
        <p:spPr>
          <a:xfrm>
            <a:off x="838200" y="1158275"/>
            <a:ext cx="52329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aramond" panose="02020404030301010803" pitchFamily="18" charset="0"/>
              </a:rPr>
              <a:t>PROBLEM STATEMENT </a:t>
            </a:r>
            <a:endParaRPr lang="en-IN" sz="32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A35090-C8BC-2091-3676-F68EB9357EBC}"/>
              </a:ext>
            </a:extLst>
          </p:cNvPr>
          <p:cNvSpPr txBox="1"/>
          <p:nvPr/>
        </p:nvSpPr>
        <p:spPr>
          <a:xfrm>
            <a:off x="3912704" y="2315366"/>
            <a:ext cx="82792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Many existing websites are outdated and lack modern design.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Users face poor navigation and slow loading times.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Most sites are not fully responsive across devices.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Limited accessibility reduces user engagement.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Businesses struggle to showcase their services effectively.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There is a need for a responsive, user-friendly, and interactive website</a:t>
            </a:r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.</a:t>
            </a:r>
            <a:endParaRPr lang="en-US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112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01052-472A-7ED7-73F7-3CB71157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pic>
        <p:nvPicPr>
          <p:cNvPr id="9" name="Content Placeholder 8" descr="A person typing on a keyboard&#10;&#10;AI-generated content may be incorrect.">
            <a:extLst>
              <a:ext uri="{FF2B5EF4-FFF2-40B4-BE49-F238E27FC236}">
                <a16:creationId xmlns:a16="http://schemas.microsoft.com/office/drawing/2014/main" id="{AC407DD4-4033-B984-4E22-E74FDB0809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0"/>
            <a:ext cx="12115799" cy="685800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0D48AD-5098-D344-9BD9-C7E9102E7C91}"/>
              </a:ext>
            </a:extLst>
          </p:cNvPr>
          <p:cNvSpPr txBox="1"/>
          <p:nvPr/>
        </p:nvSpPr>
        <p:spPr>
          <a:xfrm>
            <a:off x="1331843" y="1228139"/>
            <a:ext cx="4532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aramond" panose="02020404030301010803" pitchFamily="18" charset="0"/>
              </a:rPr>
              <a:t>PROJECT OVERVIEW </a:t>
            </a:r>
            <a:endParaRPr lang="en-IN" sz="32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9FD2E1-771C-B7EA-233B-12B10494806E}"/>
              </a:ext>
            </a:extLst>
          </p:cNvPr>
          <p:cNvSpPr txBox="1"/>
          <p:nvPr/>
        </p:nvSpPr>
        <p:spPr>
          <a:xfrm>
            <a:off x="4075917" y="2494294"/>
            <a:ext cx="742453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The project aims to develop a modern and responsive web application.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It highlights core web development skills and practices.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The website showcases personal portfolio, skills, and projects.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It is built using HTML, CSS, JavaScript, and modern frameworks.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The design ensures user-friendly navigation and accessibility.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The project demonstrates ability to create interactive, scalable web solutions.</a:t>
            </a:r>
          </a:p>
        </p:txBody>
      </p:sp>
    </p:spTree>
    <p:extLst>
      <p:ext uri="{BB962C8B-B14F-4D97-AF65-F5344CB8AC3E}">
        <p14:creationId xmlns:p14="http://schemas.microsoft.com/office/powerpoint/2010/main" val="2625301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194B2-4491-38DB-E862-510BF9756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>
              <a:latin typeface="Garamond" panose="02020404030301010803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F67D70-1A25-B53D-FC4B-351CEDBB69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15BD53-F264-E255-923D-6DE95E7D40E7}"/>
              </a:ext>
            </a:extLst>
          </p:cNvPr>
          <p:cNvSpPr txBox="1"/>
          <p:nvPr/>
        </p:nvSpPr>
        <p:spPr>
          <a:xfrm>
            <a:off x="4512364" y="2373321"/>
            <a:ext cx="62384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latin typeface="Garamond" panose="02020404030301010803" pitchFamily="18" charset="0"/>
              </a:rPr>
              <a:t>Business Owners</a:t>
            </a:r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 – to showcase their products/services online.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latin typeface="Garamond" panose="02020404030301010803" pitchFamily="18" charset="0"/>
              </a:rPr>
              <a:t>Students &amp; Learners</a:t>
            </a:r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 – to access educational content and portfolios.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latin typeface="Garamond" panose="02020404030301010803" pitchFamily="18" charset="0"/>
              </a:rPr>
              <a:t>Job Seekers</a:t>
            </a:r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 – to present personal portfolios and resumes.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latin typeface="Garamond" panose="02020404030301010803" pitchFamily="18" charset="0"/>
              </a:rPr>
              <a:t>E-commerce Customers</a:t>
            </a:r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 – to browse and purchase products.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latin typeface="Garamond" panose="02020404030301010803" pitchFamily="18" charset="0"/>
              </a:rPr>
              <a:t>General Public</a:t>
            </a:r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 – for accessing blogs, news, and information.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latin typeface="Garamond" panose="02020404030301010803" pitchFamily="18" charset="0"/>
              </a:rPr>
              <a:t>Organizations &amp; Companies</a:t>
            </a:r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 – to maintain websites for communication and branding</a:t>
            </a:r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875554-2D0F-D1FD-7DC7-8FEAABAF06BC}"/>
              </a:ext>
            </a:extLst>
          </p:cNvPr>
          <p:cNvSpPr txBox="1"/>
          <p:nvPr/>
        </p:nvSpPr>
        <p:spPr>
          <a:xfrm>
            <a:off x="1520687" y="1608081"/>
            <a:ext cx="3130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 </a:t>
            </a: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END USERS</a:t>
            </a:r>
            <a:endParaRPr lang="en-IN" sz="2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708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61FDC-79C8-E01F-B237-F1332EC5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423765" cy="1325563"/>
          </a:xfrm>
        </p:spPr>
        <p:txBody>
          <a:bodyPr/>
          <a:lstStyle/>
          <a:p>
            <a:endParaRPr lang="en-IN">
              <a:latin typeface="Garamond" panose="02020404030301010803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902EB5C-2A4A-D363-88C1-1E0D642908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44944" cy="6858000"/>
          </a:xfrm>
        </p:spPr>
      </p:pic>
      <p:sp>
        <p:nvSpPr>
          <p:cNvPr id="23" name="Rectangle 6">
            <a:extLst>
              <a:ext uri="{FF2B5EF4-FFF2-40B4-BE49-F238E27FC236}">
                <a16:creationId xmlns:a16="http://schemas.microsoft.com/office/drawing/2014/main" id="{1A3F3586-6DFA-CD9C-AF19-B693FCCC7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0552" y="2733948"/>
            <a:ext cx="7953872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aramond" panose="02020404030301010803" pitchFamily="18" charset="0"/>
              </a:rPr>
              <a:t>HTML, CSS, JavaScript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aramond" panose="02020404030301010803" pitchFamily="18" charset="0"/>
              </a:rPr>
              <a:t> – for structure, styling, and interactivity.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aramond" panose="02020404030301010803" pitchFamily="18" charset="0"/>
              </a:rPr>
              <a:t>Frameworks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aramond" panose="02020404030301010803" pitchFamily="18" charset="0"/>
              </a:rPr>
              <a:t> – React, Angular, or Vue.js for front-end development.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aramond" panose="02020404030301010803" pitchFamily="18" charset="0"/>
              </a:rPr>
              <a:t>Backend Technologies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aramond" panose="02020404030301010803" pitchFamily="18" charset="0"/>
              </a:rPr>
              <a:t> – Node.js, PHP, or Python (Django/Flask).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aramond" panose="02020404030301010803" pitchFamily="18" charset="0"/>
              </a:rPr>
              <a:t>Databases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aramond" panose="02020404030301010803" pitchFamily="18" charset="0"/>
              </a:rPr>
              <a:t> – MySQL, MongoDB, or PostgreSQL.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aramond" panose="02020404030301010803" pitchFamily="18" charset="0"/>
              </a:rPr>
              <a:t>Version Control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aramond" panose="02020404030301010803" pitchFamily="18" charset="0"/>
              </a:rPr>
              <a:t> – Git &amp; GitHub for code management.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aramond" panose="02020404030301010803" pitchFamily="18" charset="0"/>
              </a:rPr>
              <a:t>Development Tools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aramond" panose="02020404030301010803" pitchFamily="18" charset="0"/>
              </a:rPr>
              <a:t> – VS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aramond" panose="02020404030301010803" pitchFamily="18" charset="0"/>
              </a:rPr>
              <a:t>Code, Chrome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Garamond" panose="02020404030301010803" pitchFamily="18" charset="0"/>
              </a:rPr>
              <a:t>DevTools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aramond" panose="02020404030301010803" pitchFamily="18" charset="0"/>
              </a:rPr>
              <a:t>, Postman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aramond" panose="02020404030301010803" pitchFamily="18" charset="0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98AD72-3E1D-CCB1-EABD-6897794F109B}"/>
              </a:ext>
            </a:extLst>
          </p:cNvPr>
          <p:cNvSpPr txBox="1"/>
          <p:nvPr/>
        </p:nvSpPr>
        <p:spPr>
          <a:xfrm>
            <a:off x="1274148" y="1505946"/>
            <a:ext cx="5275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Garamond" panose="02020404030301010803" pitchFamily="18" charset="0"/>
              </a:rPr>
              <a:t>TOOLS &amp; TECHNOLOGIES</a:t>
            </a:r>
          </a:p>
        </p:txBody>
      </p:sp>
    </p:spTree>
    <p:extLst>
      <p:ext uri="{BB962C8B-B14F-4D97-AF65-F5344CB8AC3E}">
        <p14:creationId xmlns:p14="http://schemas.microsoft.com/office/powerpoint/2010/main" val="4063008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E8320-6736-CC9B-E45D-C3B56D8AB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>
              <a:latin typeface="Garamond" panose="02020404030301010803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A1D6C3-1F99-BC5A-D846-AB6B44E0D9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6C323B-0DC6-7834-EB3A-35C3767DE1B3}"/>
              </a:ext>
            </a:extLst>
          </p:cNvPr>
          <p:cNvSpPr txBox="1"/>
          <p:nvPr/>
        </p:nvSpPr>
        <p:spPr>
          <a:xfrm>
            <a:off x="4949687" y="2822713"/>
            <a:ext cx="65797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Garamond" panose="02020404030301010803" pitchFamily="18" charset="0"/>
              </a:rPr>
              <a:t>PORTFOLIO DESIGN &amp; LAYOUT</a:t>
            </a:r>
          </a:p>
          <a:p>
            <a:r>
              <a:rPr lang="en-US" sz="2000" dirty="0">
                <a:solidFill>
                  <a:schemeClr val="bg1"/>
                </a:solidFill>
                <a:latin typeface="Garamond" panose="02020404030301010803" pitchFamily="18" charset="0"/>
              </a:rPr>
              <a:t>Modern and attractive visual design.</a:t>
            </a:r>
          </a:p>
          <a:p>
            <a:r>
              <a:rPr lang="en-US" sz="2000" dirty="0">
                <a:solidFill>
                  <a:schemeClr val="bg1"/>
                </a:solidFill>
                <a:latin typeface="Garamond" panose="02020404030301010803" pitchFamily="18" charset="0"/>
              </a:rPr>
              <a:t>Responsive layout for all devices.</a:t>
            </a:r>
          </a:p>
          <a:p>
            <a:r>
              <a:rPr lang="en-US" sz="2000" dirty="0">
                <a:solidFill>
                  <a:schemeClr val="bg1"/>
                </a:solidFill>
                <a:latin typeface="Garamond" panose="02020404030301010803" pitchFamily="18" charset="0"/>
              </a:rPr>
              <a:t>Easy-to-use navigation menu.</a:t>
            </a:r>
          </a:p>
          <a:p>
            <a:r>
              <a:rPr lang="en-US" sz="2000" dirty="0">
                <a:solidFill>
                  <a:schemeClr val="bg1"/>
                </a:solidFill>
                <a:latin typeface="Garamond" panose="02020404030301010803" pitchFamily="18" charset="0"/>
              </a:rPr>
              <a:t>Consistent color scheme and fonts.</a:t>
            </a:r>
          </a:p>
          <a:p>
            <a:r>
              <a:rPr lang="en-US" sz="2000" dirty="0">
                <a:solidFill>
                  <a:schemeClr val="bg1"/>
                </a:solidFill>
                <a:latin typeface="Garamond" panose="02020404030301010803" pitchFamily="18" charset="0"/>
              </a:rPr>
              <a:t>Organized sections (Home, About, Projects, Contact).</a:t>
            </a:r>
          </a:p>
          <a:p>
            <a:r>
              <a:rPr lang="en-US" sz="2000" dirty="0">
                <a:solidFill>
                  <a:schemeClr val="bg1"/>
                </a:solidFill>
                <a:latin typeface="Garamond" panose="02020404030301010803" pitchFamily="18" charset="0"/>
              </a:rPr>
              <a:t>User-focused and professional look.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7AC14E-C5E9-4DEC-D7F4-8AB6B72FB477}"/>
              </a:ext>
            </a:extLst>
          </p:cNvPr>
          <p:cNvSpPr txBox="1"/>
          <p:nvPr/>
        </p:nvSpPr>
        <p:spPr>
          <a:xfrm>
            <a:off x="2613991" y="1848678"/>
            <a:ext cx="6241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Garamond" panose="02020404030301010803" pitchFamily="18" charset="0"/>
              </a:rPr>
              <a:t>PORTFOLIO DESIGN &amp; LAYOUT</a:t>
            </a:r>
          </a:p>
        </p:txBody>
      </p:sp>
      <p:pic>
        <p:nvPicPr>
          <p:cNvPr id="9" name="Picture 8" descr="A person typing on a keyboard&#10;&#10;AI-generated content may be incorrect.">
            <a:extLst>
              <a:ext uri="{FF2B5EF4-FFF2-40B4-BE49-F238E27FC236}">
                <a16:creationId xmlns:a16="http://schemas.microsoft.com/office/drawing/2014/main" id="{B397B323-D0D2-27BF-A121-90EA96014B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F1BB7A9-6DD8-9C29-CC50-2123EC72EFF5}"/>
              </a:ext>
            </a:extLst>
          </p:cNvPr>
          <p:cNvSpPr txBox="1"/>
          <p:nvPr/>
        </p:nvSpPr>
        <p:spPr>
          <a:xfrm>
            <a:off x="5337313" y="3429000"/>
            <a:ext cx="553609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/>
                </a:solidFill>
                <a:latin typeface="Garamond" panose="02020404030301010803" pitchFamily="18" charset="0"/>
              </a:rPr>
              <a:t>User login and registration system.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/>
                </a:solidFill>
                <a:latin typeface="Garamond" panose="02020404030301010803" pitchFamily="18" charset="0"/>
              </a:rPr>
              <a:t>Contact form with validation.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/>
                </a:solidFill>
                <a:latin typeface="Garamond" panose="02020404030301010803" pitchFamily="18" charset="0"/>
              </a:rPr>
              <a:t>Interactive portfolio/project showcase.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/>
                </a:solidFill>
                <a:latin typeface="Garamond" panose="02020404030301010803" pitchFamily="18" charset="0"/>
              </a:rPr>
              <a:t>Mobile-friendly responsive design.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/>
                </a:solidFill>
                <a:latin typeface="Garamond" panose="02020404030301010803" pitchFamily="18" charset="0"/>
              </a:rPr>
              <a:t>Database connectivity for dynamic content.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/>
                </a:solidFill>
                <a:latin typeface="Garamond" panose="02020404030301010803" pitchFamily="18" charset="0"/>
              </a:rPr>
              <a:t>Fast loading and SEO-friendly structure.</a:t>
            </a:r>
          </a:p>
          <a:p>
            <a:endParaRPr lang="en-IN" dirty="0">
              <a:latin typeface="Garamond" panose="020204040303010108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876791-6507-5C5F-78BD-4B438BF2355D}"/>
              </a:ext>
            </a:extLst>
          </p:cNvPr>
          <p:cNvSpPr txBox="1"/>
          <p:nvPr/>
        </p:nvSpPr>
        <p:spPr>
          <a:xfrm>
            <a:off x="1416326" y="2166419"/>
            <a:ext cx="66890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Garamond" panose="02020404030301010803" pitchFamily="18" charset="0"/>
              </a:rPr>
              <a:t>FEATURES &amp; FUNCTIONALITY</a:t>
            </a:r>
          </a:p>
          <a:p>
            <a:endParaRPr lang="en-IN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336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A735-AC09-7CD1-30D9-16B9ADA5B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543113" cy="1325563"/>
          </a:xfrm>
        </p:spPr>
        <p:txBody>
          <a:bodyPr/>
          <a:lstStyle/>
          <a:p>
            <a:endParaRPr lang="en-IN">
              <a:latin typeface="Garamond" panose="02020404030301010803" pitchFamily="18" charset="0"/>
            </a:endParaRPr>
          </a:p>
        </p:txBody>
      </p:sp>
      <p:pic>
        <p:nvPicPr>
          <p:cNvPr id="5" name="Content Placeholder 4" descr="A person typing on a keyboard">
            <a:extLst>
              <a:ext uri="{FF2B5EF4-FFF2-40B4-BE49-F238E27FC236}">
                <a16:creationId xmlns:a16="http://schemas.microsoft.com/office/drawing/2014/main" id="{948B9A85-EDBC-0B3A-2A36-84A7D346A2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2660"/>
            <a:ext cx="13983385" cy="741065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3E7304-F8B4-198E-AAD6-AD23ED06265E}"/>
              </a:ext>
            </a:extLst>
          </p:cNvPr>
          <p:cNvSpPr txBox="1"/>
          <p:nvPr/>
        </p:nvSpPr>
        <p:spPr>
          <a:xfrm>
            <a:off x="4873450" y="3758083"/>
            <a:ext cx="69049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Homepage design output.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About/Portfolio page screenshot.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Contact page with working form.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Responsive view on mobile and desktop.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Functional demo of interactive features.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Proof of smooth navigation and usability.</a:t>
            </a:r>
          </a:p>
          <a:p>
            <a:endParaRPr lang="en-IN" dirty="0">
              <a:latin typeface="Garamond" panose="020204040303010108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081592-2179-1CF2-2208-BE07326EA284}"/>
              </a:ext>
            </a:extLst>
          </p:cNvPr>
          <p:cNvSpPr txBox="1"/>
          <p:nvPr/>
        </p:nvSpPr>
        <p:spPr>
          <a:xfrm>
            <a:off x="1577590" y="2838307"/>
            <a:ext cx="5787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Garamond" panose="02020404030301010803" pitchFamily="18" charset="0"/>
              </a:rPr>
              <a:t>RESULTS &amp; SCREENSHOTS</a:t>
            </a:r>
            <a:endParaRPr lang="en-IN" sz="32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871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EFF73-2778-F35F-E737-1C2899292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>
              <a:latin typeface="Garamond" panose="02020404030301010803" pitchFamily="18" charset="0"/>
            </a:endParaRPr>
          </a:p>
        </p:txBody>
      </p:sp>
      <p:pic>
        <p:nvPicPr>
          <p:cNvPr id="5" name="Content Placeholder 4" descr="A person typing on a keyboard&#10;&#10;AI-generated content may be incorrect.">
            <a:extLst>
              <a:ext uri="{FF2B5EF4-FFF2-40B4-BE49-F238E27FC236}">
                <a16:creationId xmlns:a16="http://schemas.microsoft.com/office/drawing/2014/main" id="{64D6711E-E431-5B15-52CB-6A8B644D44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7B9773-5094-D6D2-B6D7-0C0D1048E1BB}"/>
              </a:ext>
            </a:extLst>
          </p:cNvPr>
          <p:cNvSpPr txBox="1"/>
          <p:nvPr/>
        </p:nvSpPr>
        <p:spPr>
          <a:xfrm>
            <a:off x="4248978" y="3381441"/>
            <a:ext cx="644055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Successfully built a functional portfolio website.</a:t>
            </a:r>
          </a:p>
          <a:p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Applied web development skills effectively.</a:t>
            </a:r>
          </a:p>
          <a:p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Improved design and user experience.</a:t>
            </a:r>
          </a:p>
          <a:p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Achieved cross-device compatibility.</a:t>
            </a:r>
          </a:p>
          <a:p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Learned practical usage of tools &amp; technologies.</a:t>
            </a:r>
          </a:p>
          <a:p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Future scope: add advanced features (chatbot, analytics, e-commerce).</a:t>
            </a:r>
          </a:p>
          <a:p>
            <a:endParaRPr lang="en-IN" dirty="0">
              <a:latin typeface="Garamond" panose="020204040303010108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4B917E-C006-9167-9C44-78970E994FA2}"/>
              </a:ext>
            </a:extLst>
          </p:cNvPr>
          <p:cNvSpPr txBox="1"/>
          <p:nvPr/>
        </p:nvSpPr>
        <p:spPr>
          <a:xfrm>
            <a:off x="2246243" y="1997765"/>
            <a:ext cx="40054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Garamond" panose="02020404030301010803" pitchFamily="18" charset="0"/>
              </a:rPr>
              <a:t>CONCLUSION</a:t>
            </a:r>
          </a:p>
          <a:p>
            <a:endParaRPr lang="en-IN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362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509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ARULRAJ K</dc:creator>
  <cp:lastModifiedBy>Kirthanakirubanandhan Kirubanandhan</cp:lastModifiedBy>
  <cp:revision>4</cp:revision>
  <dcterms:created xsi:type="dcterms:W3CDTF">2025-09-05T20:19:42Z</dcterms:created>
  <dcterms:modified xsi:type="dcterms:W3CDTF">2025-09-10T06:44:48Z</dcterms:modified>
</cp:coreProperties>
</file>