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0" r:id="rId6"/>
    <p:sldId id="261" r:id="rId7"/>
    <p:sldId id="271" r:id="rId8"/>
    <p:sldId id="260" r:id="rId9"/>
    <p:sldId id="269" r:id="rId10"/>
    <p:sldId id="264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16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G.kirtheesh</a:t>
            </a:r>
            <a:endParaRPr lang="en-US" sz="2400" dirty="0"/>
          </a:p>
          <a:p>
            <a:r>
              <a:rPr lang="en-US" sz="2400" dirty="0"/>
              <a:t>REGISTER NO AND NMID: 222404564/ asunm130124j023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Software Application</a:t>
            </a:r>
          </a:p>
          <a:p>
            <a:r>
              <a:rPr lang="en-US" sz="2400" dirty="0"/>
              <a:t>COLLEGE: COLLEGE/ UNIVERSITY: </a:t>
            </a:r>
            <a:r>
              <a:rPr lang="en-US" sz="2400" dirty="0" err="1"/>
              <a:t>A.M.Jain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8145276" y="913279"/>
            <a:ext cx="2378449" cy="5024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658471" y="4559393"/>
            <a:ext cx="322169" cy="13699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1676680" y="4018709"/>
            <a:ext cx="0" cy="553290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5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2228570" y="1298481"/>
            <a:ext cx="6299106" cy="95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206">
              <a:buClr>
                <a:srgbClr val="010101"/>
              </a:buClr>
              <a:buSzPts val="3500"/>
            </a:pPr>
            <a:r>
              <a:rPr lang="en-US" sz="3088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 sz="1588"/>
          </a:p>
        </p:txBody>
      </p:sp>
      <p:sp>
        <p:nvSpPr>
          <p:cNvPr id="156" name="Google Shape;156;p9"/>
          <p:cNvSpPr txBox="1"/>
          <p:nvPr/>
        </p:nvSpPr>
        <p:spPr>
          <a:xfrm>
            <a:off x="1808349" y="2508717"/>
            <a:ext cx="6044172" cy="1279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1206">
              <a:buClr>
                <a:srgbClr val="010101"/>
              </a:buClr>
              <a:buSzPts val="2400"/>
            </a:pPr>
            <a:r>
              <a:rPr lang="en-US" sz="2118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11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06">
              <a:spcBef>
                <a:spcPts val="1588"/>
              </a:spcBef>
              <a:buClr>
                <a:srgbClr val="010101"/>
              </a:buClr>
              <a:buSzPts val="2000"/>
            </a:pPr>
            <a:r>
              <a:rPr lang="en-US" sz="1765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17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206">
              <a:spcBef>
                <a:spcPts val="1588"/>
              </a:spcBef>
              <a:buClr>
                <a:srgbClr val="010101"/>
              </a:buClr>
              <a:buSzPts val="2000"/>
            </a:pPr>
            <a:r>
              <a:rPr lang="en-US" sz="1765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sz="158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CF804-D4B0-4CDF-A700-32E7C97AB8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90386"/>
            <a:ext cx="4056599" cy="2281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B92DEC-B23E-4B3A-B4D9-2E4A26A2B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25501"/>
            <a:ext cx="3967266" cy="2231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942D5A-4A2E-4AE0-A3D1-E5FF7E1FF7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79" y="1757934"/>
            <a:ext cx="4056599" cy="22818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A22E1-B300-4764-A971-13C2F2688C1C}"/>
              </a:ext>
            </a:extLst>
          </p:cNvPr>
          <p:cNvSpPr txBox="1"/>
          <p:nvPr/>
        </p:nvSpPr>
        <p:spPr>
          <a:xfrm>
            <a:off x="3052011" y="3256365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06">
              <a:spcBef>
                <a:spcPts val="1588"/>
              </a:spcBef>
              <a:buClr>
                <a:srgbClr val="010101"/>
              </a:buClr>
              <a:buSzPts val="2000"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18CF8-DBB9-418C-AE94-93DD1CB5B6DE}"/>
              </a:ext>
            </a:extLst>
          </p:cNvPr>
          <p:cNvSpPr txBox="1"/>
          <p:nvPr/>
        </p:nvSpPr>
        <p:spPr>
          <a:xfrm>
            <a:off x="3052011" y="3256365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06">
              <a:spcBef>
                <a:spcPts val="1588"/>
              </a:spcBef>
              <a:buClr>
                <a:srgbClr val="010101"/>
              </a:buClr>
              <a:buSzPts val="2000"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455F3-1386-453D-AB1E-E36118822162}"/>
              </a:ext>
            </a:extLst>
          </p:cNvPr>
          <p:cNvSpPr txBox="1"/>
          <p:nvPr/>
        </p:nvSpPr>
        <p:spPr>
          <a:xfrm>
            <a:off x="1056723" y="1801212"/>
            <a:ext cx="8400699" cy="114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1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lang="en-US" b="1" dirty="0"/>
          </a:p>
          <a:p>
            <a:pPr marL="11206">
              <a:spcBef>
                <a:spcPts val="1588"/>
              </a:spcBef>
              <a:buClr>
                <a:srgbClr val="010101"/>
              </a:buClr>
              <a:buSzPts val="2000"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289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PORTFOLIO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3161" y="914400"/>
            <a:ext cx="5862002" cy="5018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4000" spc="10" dirty="0"/>
              <a:t>1)Building the structure</a:t>
            </a:r>
            <a:br>
              <a:rPr lang="en-US" sz="4000" spc="10" dirty="0"/>
            </a:br>
            <a:r>
              <a:rPr lang="en-US" sz="4000" spc="10" dirty="0"/>
              <a:t>2)Giving perfect colors</a:t>
            </a:r>
            <a:br>
              <a:rPr lang="en-US" sz="4000" spc="10" dirty="0"/>
            </a:br>
            <a:r>
              <a:rPr lang="en-US" sz="4000" spc="10" dirty="0"/>
              <a:t>3)Inserting pictures</a:t>
            </a:r>
            <a:br>
              <a:rPr lang="en-US" sz="4000" spc="10" dirty="0"/>
            </a:br>
            <a:r>
              <a:rPr lang="en-US" sz="4000" spc="10" dirty="0"/>
              <a:t>4)Making Scrolling smooth </a:t>
            </a:r>
            <a:br>
              <a:rPr lang="en-US" sz="4000" spc="10" dirty="0"/>
            </a:br>
            <a:r>
              <a:rPr lang="en-US" sz="4000" spc="10" dirty="0"/>
              <a:t>5)Making it Responsive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5FA-DF42-4B36-8921-E87CAF1B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25377"/>
          </a:xfrm>
        </p:spPr>
        <p:txBody>
          <a:bodyPr/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IN" dirty="0"/>
              <a:t>PROJECT OVERVIEW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3200" b="0" i="0" u="none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</a:br>
            <a:r>
              <a:rPr lang="en-US" sz="3200" b="0" i="0" u="none" dirty="0" err="1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i</a:t>
            </a: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have linked my </a:t>
            </a:r>
            <a:r>
              <a:rPr lang="en-US" sz="3200" b="0" i="0" u="none" dirty="0" err="1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github</a:t>
            </a: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, </a:t>
            </a:r>
            <a:r>
              <a:rPr lang="en-US" sz="3200" b="0" i="0" u="none" dirty="0" err="1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linkedin</a:t>
            </a: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,Twitter profile</a:t>
            </a:r>
            <a:br>
              <a:rPr lang="en-US" sz="3200" dirty="0">
                <a:latin typeface="Sylfaen" panose="010A0502050306030303" pitchFamily="18" charset="0"/>
              </a:rPr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925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br>
              <a:rPr lang="en-US" sz="3200" spc="15" dirty="0"/>
            </a:b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385A0-F996-4EA9-AC72-8912F165492C}"/>
              </a:ext>
            </a:extLst>
          </p:cNvPr>
          <p:cNvSpPr txBox="1"/>
          <p:nvPr/>
        </p:nvSpPr>
        <p:spPr>
          <a:xfrm>
            <a:off x="389138" y="2357241"/>
            <a:ext cx="8456579" cy="1567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</a:t>
            </a:r>
            <a:endParaRPr lang="en-IN" sz="24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My Online Clients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804E0-F8CE-4E17-8A6F-41021B055F6B}"/>
              </a:ext>
            </a:extLst>
          </p:cNvPr>
          <p:cNvSpPr txBox="1"/>
          <p:nvPr/>
        </p:nvSpPr>
        <p:spPr>
          <a:xfrm>
            <a:off x="389138" y="2019300"/>
            <a:ext cx="6238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36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6E6C7-C7BE-45B4-87B9-A3B89F18390C}"/>
              </a:ext>
            </a:extLst>
          </p:cNvPr>
          <p:cNvSpPr txBox="1"/>
          <p:nvPr/>
        </p:nvSpPr>
        <p:spPr>
          <a:xfrm>
            <a:off x="1447800" y="2812942"/>
            <a:ext cx="5562600" cy="277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8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lang="en-US" sz="80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sz="480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3D1B1A7-8ABC-4980-B12E-5E2568C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335545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4349" y="190500"/>
            <a:ext cx="526351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000" spc="5" dirty="0"/>
              <a:t>POTFOLIO DESING ANG LAYOUT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40B09-7B57-48F7-B1C1-A58F1AE70FAF}"/>
              </a:ext>
            </a:extLst>
          </p:cNvPr>
          <p:cNvSpPr txBox="1"/>
          <p:nvPr/>
        </p:nvSpPr>
        <p:spPr>
          <a:xfrm>
            <a:off x="676275" y="2228990"/>
            <a:ext cx="8086725" cy="262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4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46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291</Words>
  <Application>Microsoft Office PowerPoint</Application>
  <PresentationFormat>Widescreen</PresentationFormat>
  <Paragraphs>69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Sylfaen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STATEMET  1)Building the structure 2)Giving perfect colors 3)Inserting pictures 4)Making Scrolling smooth  5)Making it Responsive</vt:lpstr>
      <vt:lpstr>PROJECT OVERVIEW  A Digital Portfolio fully attached about my skills in the software world and also it holds my project i have linked my github , linkedin ,Twitter profile   </vt:lpstr>
      <vt:lpstr>WHO ARE THE END  USERS?          </vt:lpstr>
      <vt:lpstr>TOOLS AND TECHNIQUES</vt:lpstr>
      <vt:lpstr>POTFOLIO DESING ANG LAYOUT</vt:lpstr>
      <vt:lpstr>FEATURES AND FUNCTIONALITY</vt:lpstr>
      <vt:lpstr>PowerPoint Presentation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29</cp:revision>
  <dcterms:created xsi:type="dcterms:W3CDTF">2024-03-29T15:07:22Z</dcterms:created>
  <dcterms:modified xsi:type="dcterms:W3CDTF">2025-09-12T11:30:00Z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