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0" r:id="rId6"/>
    <p:sldId id="261" r:id="rId7"/>
    <p:sldId id="271" r:id="rId8"/>
    <p:sldId id="260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irtheesh2006/portfolio.gi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kirtheesh2006.github.io/portfol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G.kirtheesh</a:t>
            </a:r>
            <a:endParaRPr lang="en-US" sz="2400" dirty="0"/>
          </a:p>
          <a:p>
            <a:r>
              <a:rPr lang="en-US" sz="2400" dirty="0"/>
              <a:t>REGISTER NO AND NMID: 222404564/ asunm130124j023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Software Application</a:t>
            </a:r>
          </a:p>
          <a:p>
            <a:r>
              <a:rPr lang="en-US" sz="2400" dirty="0"/>
              <a:t>COLLEGE: COLLEGE/ UNIVERSITY: </a:t>
            </a:r>
            <a:r>
              <a:rPr lang="en-US" sz="2400" dirty="0" err="1"/>
              <a:t>A.M.Jain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BCF804-D4B0-4CDF-A700-32E7C97AB8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690386"/>
            <a:ext cx="4056599" cy="2281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B92DEC-B23E-4B3A-B4D9-2E4A26A2BE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225501"/>
            <a:ext cx="3967266" cy="22315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942D5A-4A2E-4AE0-A3D1-E5FF7E1FF7D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479" y="1757934"/>
            <a:ext cx="4056599" cy="22818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A22E1-B300-4764-A971-13C2F2688C1C}"/>
              </a:ext>
            </a:extLst>
          </p:cNvPr>
          <p:cNvSpPr txBox="1"/>
          <p:nvPr/>
        </p:nvSpPr>
        <p:spPr>
          <a:xfrm>
            <a:off x="3052011" y="3256365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206">
              <a:spcBef>
                <a:spcPts val="1588"/>
              </a:spcBef>
              <a:buClr>
                <a:srgbClr val="010101"/>
              </a:buClr>
              <a:buSzPts val="2000"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18CF8-DBB9-418C-AE94-93DD1CB5B6DE}"/>
              </a:ext>
            </a:extLst>
          </p:cNvPr>
          <p:cNvSpPr txBox="1"/>
          <p:nvPr/>
        </p:nvSpPr>
        <p:spPr>
          <a:xfrm>
            <a:off x="3052011" y="3256365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206">
              <a:spcBef>
                <a:spcPts val="1588"/>
              </a:spcBef>
              <a:buClr>
                <a:srgbClr val="010101"/>
              </a:buClr>
              <a:buSzPts val="2000"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455F3-1386-453D-AB1E-E36118822162}"/>
              </a:ext>
            </a:extLst>
          </p:cNvPr>
          <p:cNvSpPr txBox="1"/>
          <p:nvPr/>
        </p:nvSpPr>
        <p:spPr>
          <a:xfrm>
            <a:off x="1056723" y="1801212"/>
            <a:ext cx="8400699" cy="114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1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lang="en-US" b="1" dirty="0"/>
          </a:p>
          <a:p>
            <a:pPr marL="11206">
              <a:spcBef>
                <a:spcPts val="1588"/>
              </a:spcBef>
              <a:buClr>
                <a:srgbClr val="010101"/>
              </a:buClr>
              <a:buSzPts val="2000"/>
            </a:pPr>
            <a:endParaRPr lang="en-U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1DFD1-3ADA-4375-B531-B75FC2869CB5}"/>
              </a:ext>
            </a:extLst>
          </p:cNvPr>
          <p:cNvSpPr txBox="1"/>
          <p:nvPr/>
        </p:nvSpPr>
        <p:spPr>
          <a:xfrm>
            <a:off x="1056723" y="2895600"/>
            <a:ext cx="6487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 link: </a:t>
            </a:r>
            <a:r>
              <a:rPr lang="en-IN" dirty="0">
                <a:hlinkClick r:id="rId3"/>
              </a:rPr>
              <a:t>https://github.com/kirtheesh2006/portfolio.git</a:t>
            </a:r>
            <a:endParaRPr lang="en-IN" dirty="0"/>
          </a:p>
          <a:p>
            <a:r>
              <a:rPr lang="en-IN" dirty="0"/>
              <a:t>Portfolio link: </a:t>
            </a:r>
            <a:r>
              <a:rPr lang="en-US" b="1" i="0" u="sng">
                <a:solidFill>
                  <a:srgbClr val="4493F8"/>
                </a:solidFill>
                <a:effectLst/>
                <a:latin typeface="-apple-system"/>
                <a:hlinkClick r:id="rId4"/>
              </a:rPr>
              <a:t>https://kirtheesh2006.github.io/portfolio/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92893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</a:p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PORTFOLIO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63161" y="914400"/>
            <a:ext cx="5862002" cy="5018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T</a:t>
            </a:r>
            <a:br>
              <a:rPr lang="en-US" sz="4250" spc="10" dirty="0"/>
            </a:br>
            <a:br>
              <a:rPr lang="en-US" sz="4250" spc="10" dirty="0"/>
            </a:br>
            <a:r>
              <a:rPr lang="en-US" sz="4000" spc="10" dirty="0"/>
              <a:t>1)Building the structure</a:t>
            </a:r>
            <a:br>
              <a:rPr lang="en-US" sz="4000" spc="10" dirty="0"/>
            </a:br>
            <a:r>
              <a:rPr lang="en-US" sz="4000" spc="10" dirty="0"/>
              <a:t>2)Giving perfect colors</a:t>
            </a:r>
            <a:br>
              <a:rPr lang="en-US" sz="4000" spc="10" dirty="0"/>
            </a:br>
            <a:r>
              <a:rPr lang="en-US" sz="4000" spc="10" dirty="0"/>
              <a:t>3)Inserting pictures</a:t>
            </a:r>
            <a:br>
              <a:rPr lang="en-US" sz="4000" spc="10" dirty="0"/>
            </a:br>
            <a:r>
              <a:rPr lang="en-US" sz="4000" spc="10" dirty="0"/>
              <a:t>4)Making Scrolling smooth </a:t>
            </a:r>
            <a:br>
              <a:rPr lang="en-US" sz="4000" spc="10" dirty="0"/>
            </a:br>
            <a:r>
              <a:rPr lang="en-US" sz="4000" spc="10" dirty="0"/>
              <a:t>5)Making it Responsive</a:t>
            </a: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5FA-DF42-4B36-8921-E87CAF1BA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25377"/>
          </a:xfrm>
        </p:spPr>
        <p:txBody>
          <a:bodyPr/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IN" dirty="0"/>
              <a:t>PROJECT OVERVIEW</a:t>
            </a:r>
            <a:br>
              <a:rPr lang="en-IN" dirty="0"/>
            </a:br>
            <a:br>
              <a:rPr lang="en-IN" dirty="0"/>
            </a:b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A Digital Portfolio fully attached about my skills in the software world and also it holds my project</a:t>
            </a:r>
            <a:br>
              <a:rPr lang="en-US" sz="3200" b="0" i="0" u="none" dirty="0">
                <a:solidFill>
                  <a:schemeClr val="dk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</a:br>
            <a:r>
              <a:rPr lang="en-US" sz="3200" b="0" i="0" u="none" dirty="0" err="1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i</a:t>
            </a: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have linked my </a:t>
            </a:r>
            <a:r>
              <a:rPr lang="en-US" sz="3200" b="0" i="0" u="none" dirty="0" err="1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github</a:t>
            </a: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, </a:t>
            </a:r>
            <a:r>
              <a:rPr lang="en-US" sz="3200" b="0" i="0" u="none" dirty="0" err="1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linkedin</a:t>
            </a:r>
            <a:r>
              <a:rPr lang="en-US" sz="3200" b="0" i="0" u="none" dirty="0">
                <a:solidFill>
                  <a:srgbClr val="010101"/>
                </a:solidFill>
                <a:latin typeface="Sylfaen" panose="010A0502050306030303" pitchFamily="18" charset="0"/>
                <a:ea typeface="Arial"/>
                <a:cs typeface="Arial"/>
                <a:sym typeface="Arial"/>
              </a:rPr>
              <a:t> ,Twitter profile</a:t>
            </a:r>
            <a:br>
              <a:rPr lang="en-US" sz="3200" dirty="0">
                <a:latin typeface="Sylfaen" panose="010A0502050306030303" pitchFamily="18" charset="0"/>
              </a:rPr>
            </a:br>
            <a:br>
              <a:rPr lang="en-IN" dirty="0"/>
            </a:b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50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9259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br>
              <a:rPr lang="en-US" sz="3200" spc="15" dirty="0"/>
            </a:b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385A0-F996-4EA9-AC72-8912F165492C}"/>
              </a:ext>
            </a:extLst>
          </p:cNvPr>
          <p:cNvSpPr txBox="1"/>
          <p:nvPr/>
        </p:nvSpPr>
        <p:spPr>
          <a:xfrm>
            <a:off x="389138" y="2357241"/>
            <a:ext cx="8456579" cy="1567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</a:t>
            </a:r>
            <a:endParaRPr lang="en-IN" sz="2400" b="0" i="0" u="none" dirty="0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My Online Clients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804E0-F8CE-4E17-8A6F-41021B055F6B}"/>
              </a:ext>
            </a:extLst>
          </p:cNvPr>
          <p:cNvSpPr txBox="1"/>
          <p:nvPr/>
        </p:nvSpPr>
        <p:spPr>
          <a:xfrm>
            <a:off x="389138" y="2019300"/>
            <a:ext cx="6238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36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6E6C7-C7BE-45B4-87B9-A3B89F18390C}"/>
              </a:ext>
            </a:extLst>
          </p:cNvPr>
          <p:cNvSpPr txBox="1"/>
          <p:nvPr/>
        </p:nvSpPr>
        <p:spPr>
          <a:xfrm>
            <a:off x="1447800" y="2812942"/>
            <a:ext cx="5562600" cy="2774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lang="en-US" sz="4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80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lang="en-US" sz="80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 lang="en-US" sz="480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3D1B1A7-8ABC-4980-B12E-5E2568CD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</a:p>
        </p:txBody>
      </p:sp>
    </p:spTree>
    <p:extLst>
      <p:ext uri="{BB962C8B-B14F-4D97-AF65-F5344CB8AC3E}">
        <p14:creationId xmlns:p14="http://schemas.microsoft.com/office/powerpoint/2010/main" val="335545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4349" y="190500"/>
            <a:ext cx="526351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000" spc="5" dirty="0"/>
              <a:t>POTFOLIO DESING ANG LAYOUT</a:t>
            </a: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440B09-7B57-48F7-B1C1-A58F1AE70FAF}"/>
              </a:ext>
            </a:extLst>
          </p:cNvPr>
          <p:cNvSpPr txBox="1"/>
          <p:nvPr/>
        </p:nvSpPr>
        <p:spPr>
          <a:xfrm>
            <a:off x="676275" y="2228990"/>
            <a:ext cx="8086725" cy="2621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4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4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4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9462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371600"/>
            <a:ext cx="10681335" cy="480060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87473-C4DD-4924-97AE-0FD8F3F32892}"/>
              </a:ext>
            </a:extLst>
          </p:cNvPr>
          <p:cNvSpPr txBox="1"/>
          <p:nvPr/>
        </p:nvSpPr>
        <p:spPr>
          <a:xfrm>
            <a:off x="2209800" y="1186934"/>
            <a:ext cx="6104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Google Shape;156;p9">
            <a:extLst>
              <a:ext uri="{FF2B5EF4-FFF2-40B4-BE49-F238E27FC236}">
                <a16:creationId xmlns:a16="http://schemas.microsoft.com/office/drawing/2014/main" id="{108BC593-E44B-44FB-90AD-C43D4138D9F9}"/>
              </a:ext>
            </a:extLst>
          </p:cNvPr>
          <p:cNvSpPr txBox="1"/>
          <p:nvPr/>
        </p:nvSpPr>
        <p:spPr>
          <a:xfrm>
            <a:off x="1180974" y="3008244"/>
            <a:ext cx="6069262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314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-apple-system</vt:lpstr>
      <vt:lpstr>Arial</vt:lpstr>
      <vt:lpstr>Calibri</vt:lpstr>
      <vt:lpstr>Courier New</vt:lpstr>
      <vt:lpstr>Roboto</vt:lpstr>
      <vt:lpstr>Sylfaen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STATEMET  1)Building the structure 2)Giving perfect colors 3)Inserting pictures 4)Making Scrolling smooth  5)Making it Responsive</vt:lpstr>
      <vt:lpstr>PROJECT OVERVIEW  A Digital Portfolio fully attached about my skills in the software world and also it holds my project i have linked my github , linkedin ,Twitter profile   </vt:lpstr>
      <vt:lpstr>WHO ARE THE END  USERS?          </vt:lpstr>
      <vt:lpstr>TOOLS AND TECHNIQUES</vt:lpstr>
      <vt:lpstr>POTFOLIO DESING ANG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LAB-5</cp:lastModifiedBy>
  <cp:revision>31</cp:revision>
  <dcterms:created xsi:type="dcterms:W3CDTF">2024-03-29T15:07:22Z</dcterms:created>
  <dcterms:modified xsi:type="dcterms:W3CDTF">2025-09-16T11:49:21Z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