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1"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charset="0"/>
        <a:ea typeface="宋体" charset="0"/>
        <a:cs typeface="Droid Sans" charset="0"/>
      </a:defRPr>
    </a:lvl1pPr>
    <a:lvl2pPr marL="457200" indent="0" algn="l" defTabSz="914400" eaLnBrk="1" fontAlgn="auto" latinLnBrk="0" hangingPunct="1">
      <a:buNone/>
      <a:defRPr sz="1800" kern="1200">
        <a:solidFill>
          <a:schemeClr val="tx1"/>
        </a:solidFill>
        <a:latin typeface="Droid Sans" charset="0"/>
        <a:ea typeface="宋体" charset="0"/>
        <a:cs typeface="Droid Sans" charset="0"/>
      </a:defRPr>
    </a:lvl2pPr>
    <a:lvl3pPr marL="914400" indent="0" algn="l" defTabSz="914400" eaLnBrk="1" fontAlgn="auto" latinLnBrk="0" hangingPunct="1">
      <a:buNone/>
      <a:defRPr sz="1800" kern="1200">
        <a:solidFill>
          <a:schemeClr val="tx1"/>
        </a:solidFill>
        <a:latin typeface="Droid Sans" charset="0"/>
        <a:ea typeface="宋体" charset="0"/>
        <a:cs typeface="Droid Sans" charset="0"/>
      </a:defRPr>
    </a:lvl3pPr>
    <a:lvl4pPr marL="1371600" indent="0" algn="l" defTabSz="914400" eaLnBrk="1" fontAlgn="auto" latinLnBrk="0" hangingPunct="1">
      <a:buNone/>
      <a:defRPr sz="1800" kern="1200">
        <a:solidFill>
          <a:schemeClr val="tx1"/>
        </a:solidFill>
        <a:latin typeface="Droid Sans" charset="0"/>
        <a:ea typeface="宋体" charset="0"/>
        <a:cs typeface="Droid Sans" charset="0"/>
      </a:defRPr>
    </a:lvl4pPr>
    <a:lvl5pPr marL="1828800" indent="0" algn="l" defTabSz="914400" eaLnBrk="1" fontAlgn="auto" latinLnBrk="0" hangingPunct="1">
      <a:buNone/>
      <a:defRPr sz="1800" kern="1200">
        <a:solidFill>
          <a:schemeClr val="tx1"/>
        </a:solidFill>
        <a:latin typeface="Droid Sans" charset="0"/>
        <a:ea typeface="宋体" charset="0"/>
        <a:cs typeface="Droid Sans" charset="0"/>
      </a:defRPr>
    </a:lvl5pPr>
    <a:lvl6pPr marL="2286000" indent="0" algn="l" defTabSz="914400" eaLnBrk="1" fontAlgn="auto" latinLnBrk="0" hangingPunct="1">
      <a:buNone/>
      <a:defRPr sz="1800" kern="1200">
        <a:solidFill>
          <a:schemeClr val="tx1"/>
        </a:solidFill>
        <a:latin typeface="Droid Sans" charset="0"/>
        <a:ea typeface="宋体" charset="0"/>
        <a:cs typeface="Droid Sans" charset="0"/>
      </a:defRPr>
    </a:lvl6pPr>
    <a:lvl7pPr marL="2743200" indent="0" algn="l" defTabSz="914400" eaLnBrk="1" fontAlgn="auto" latinLnBrk="0" hangingPunct="1">
      <a:buNone/>
      <a:defRPr sz="1800" kern="1200">
        <a:solidFill>
          <a:schemeClr val="tx1"/>
        </a:solidFill>
        <a:latin typeface="Droid Sans" charset="0"/>
        <a:ea typeface="宋体" charset="0"/>
        <a:cs typeface="Droid Sans" charset="0"/>
      </a:defRPr>
    </a:lvl7pPr>
    <a:lvl8pPr marL="3200400" indent="0" algn="l" defTabSz="914400" eaLnBrk="1" fontAlgn="auto" latinLnBrk="0" hangingPunct="1">
      <a:buNone/>
      <a:defRPr sz="1800" kern="1200">
        <a:solidFill>
          <a:schemeClr val="tx1"/>
        </a:solidFill>
        <a:latin typeface="Droid Sans" charset="0"/>
        <a:ea typeface="宋体" charset="0"/>
        <a:cs typeface="Droid Sans" charset="0"/>
      </a:defRPr>
    </a:lvl8pPr>
    <a:lvl9pPr marL="3200400" indent="0" algn="l" defTabSz="914400" eaLnBrk="1" fontAlgn="auto" latinLnBrk="0" hangingPunct="1">
      <a:buNone/>
      <a:defRPr sz="1800" kern="1200">
        <a:solidFill>
          <a:schemeClr val="tx1"/>
        </a:solidFill>
        <a:latin typeface="Droid Sans" charset="0"/>
        <a:ea typeface="宋体" charset="0"/>
        <a:cs typeface="Droid Sans" charset="0"/>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60" autoAdjust="0"/>
  </p:normalViewPr>
  <p:slideViewPr>
    <p:cSldViewPr snapToGrid="0">
      <p:cViewPr varScale="1">
        <p:scale>
          <a:sx n="90" d="100"/>
          <a:sy n="90" d="100"/>
        </p:scale>
        <p:origin x="370" y="67"/>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7" d="100"/>
          <a:sy n="57" d="100"/>
        </p:scale>
        <p:origin x="0" y="0"/>
      </p:cViewPr>
      <p:guideLst/>
    </p:cSldViewPr>
  </p:notesViewPr>
  <p:gridSpacing cx="76202" cy="76202"/>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文本框"/>
          <p:cNvSpPr>
            <a:spLocks noGrp="1"/>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a:t>
            </a:fld>
            <a:endParaRPr lang="zh-CN" altLang="en-US" sz="1200">
              <a:latin typeface="Calibri" charset="0"/>
              <a:ea typeface="等线" charset="0"/>
              <a:cs typeface="Calibri" charset="0"/>
            </a:endParaRPr>
          </a:p>
        </p:txBody>
      </p:sp>
      <p:sp>
        <p:nvSpPr>
          <p:cNvPr id="10" name="文本框"/>
          <p:cNvSpPr>
            <a:spLocks noGrp="1"/>
          </p:cNvSpPr>
          <p:nvPr>
            <p:ph type="hdr"/>
          </p:nvPr>
        </p:nvSpPr>
        <p:spPr>
          <a:xfrm>
            <a:off x="0" y="0"/>
            <a:ext cx="2971799" cy="45878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algn="l"/>
            <a:endParaRPr lang="zh-CN" altLang="en-US" sz="1200">
              <a:latin typeface="Calibri" charset="0"/>
              <a:ea typeface="等线" charset="0"/>
              <a:cs typeface="Calibri" charset="0"/>
            </a:endParaRPr>
          </a:p>
        </p:txBody>
      </p:sp>
      <p:sp>
        <p:nvSpPr>
          <p:cNvPr id="11" name="文本框"/>
          <p:cNvSpPr>
            <a:spLocks noGrp="1"/>
          </p:cNvSpPr>
          <p:nvPr>
            <p:ph type="dt" idx="1"/>
          </p:nvPr>
        </p:nvSpPr>
        <p:spPr>
          <a:xfrm>
            <a:off x="3884613" y="0"/>
            <a:ext cx="2971800" cy="45878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algn="r"/>
            <a:fld id="{CAD2D6BD-DE1B-4B5F-8B41-2702339687B9}" type="datetime1">
              <a:rPr lang="en-US" altLang="zh-CN" sz="1200">
                <a:latin typeface="Calibri" charset="0"/>
                <a:ea typeface="等线" charset="0"/>
                <a:cs typeface="Calibri" charset="0"/>
              </a:rPr>
              <a:t>5/9/2024</a:t>
            </a:fld>
            <a:endParaRPr lang="zh-CN" altLang="en-US" sz="1200">
              <a:latin typeface="Calibri" charset="0"/>
              <a:ea typeface="等线" charset="0"/>
              <a:cs typeface="Calibri" charset="0"/>
            </a:endParaRPr>
          </a:p>
        </p:txBody>
      </p:sp>
      <p:sp>
        <p:nvSpPr>
          <p:cNvPr id="12" name="对象"/>
          <p:cNvSpPr>
            <a:spLocks noGrp="1" noRot="1" noChangeAspect="1"/>
          </p:cNvSpPr>
          <p:nvPr>
            <p:ph type="sldImg" idx="2"/>
          </p:nvPr>
        </p:nvSpPr>
        <p:spPr>
          <a:xfrm>
            <a:off x="685800" y="1143000"/>
            <a:ext cx="5486400" cy="3086100"/>
          </a:xfrm>
          <a:prstGeom prst="rect">
            <a:avLst/>
          </a:prstGeom>
          <a:noFill/>
          <a:ln w="12700" cap="flat" cmpd="sng">
            <a:solidFill>
              <a:srgbClr val="000000"/>
            </a:solidFill>
            <a:prstDash val="solid"/>
            <a:round/>
          </a:ln>
        </p:spPr>
      </p:sp>
      <p:sp>
        <p:nvSpPr>
          <p:cNvPr id="13" name="文本框"/>
          <p:cNvSpPr>
            <a:spLocks noGrp="1"/>
          </p:cNvSpPr>
          <p:nvPr>
            <p:ph type="body" idx="3"/>
          </p:nvPr>
        </p:nvSpPr>
        <p:spPr>
          <a:xfrm>
            <a:off x="685800" y="4400550"/>
            <a:ext cx="5486400" cy="360045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14" name="文本框"/>
          <p:cNvSpPr>
            <a:spLocks noGrp="1"/>
          </p:cNvSpPr>
          <p:nvPr>
            <p:ph type="ftr" idx="4"/>
          </p:nvPr>
        </p:nvSpPr>
        <p:spPr>
          <a:xfrm>
            <a:off x="0" y="8685213"/>
            <a:ext cx="2971799"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l"/>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2103638105"/>
      </p:ext>
    </p:extLst>
  </p:cSld>
  <p:clrMap bg1="lt1" tx1="dk1" bg2="lt2" tx2="dk2" accent1="accent1" accent2="accent2" accent3="accent3" accent4="accent4" accent5="accent5" accent6="accent6" hlink="hlink" folHlink="folHlink"/>
  <p:hf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8715528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10</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3134166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11</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1750571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12</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324848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2</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3276435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3</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8896833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4</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2820549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5</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5806909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6</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4929290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7</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21356617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8</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2518686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9</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2198115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chemeClr val="bg1"/>
        </a:solidFill>
        <a:effectLst/>
      </p:bgPr>
    </p:bg>
    <p:spTree>
      <p:nvGrpSpPr>
        <p:cNvPr id="1" name=""/>
        <p:cNvGrpSpPr/>
        <p:nvPr/>
      </p:nvGrpSpPr>
      <p:grpSpPr>
        <a:xfrm>
          <a:off x="0" y="0"/>
          <a:ext cx="0" cy="0"/>
          <a:chOff x="0" y="0"/>
          <a:chExt cx="0" cy="0"/>
        </a:xfrm>
      </p:grpSpPr>
      <p:sp>
        <p:nvSpPr>
          <p:cNvPr id="25" name="矩形"/>
          <p:cNvSpPr>
            <a:spLocks/>
          </p:cNvSpPr>
          <p:nvPr/>
        </p:nvSpPr>
        <p:spPr>
          <a:xfrm>
            <a:off x="446534" y="457200"/>
            <a:ext cx="3703319" cy="94997"/>
          </a:xfrm>
          <a:prstGeom prst="rect">
            <a:avLst/>
          </a:prstGeom>
          <a:solidFill>
            <a:srgbClr val="465359"/>
          </a:solidFill>
          <a:ln w="12700" cap="flat" cmpd="sng">
            <a:noFill/>
            <a:prstDash val="solid"/>
            <a:round/>
          </a:ln>
        </p:spPr>
      </p:sp>
      <p:sp>
        <p:nvSpPr>
          <p:cNvPr id="24" name="矩形"/>
          <p:cNvSpPr>
            <a:spLocks/>
          </p:cNvSpPr>
          <p:nvPr/>
        </p:nvSpPr>
        <p:spPr>
          <a:xfrm>
            <a:off x="8042147" y="453643"/>
            <a:ext cx="3703319" cy="98554"/>
          </a:xfrm>
          <a:prstGeom prst="rect">
            <a:avLst/>
          </a:prstGeom>
          <a:solidFill>
            <a:srgbClr val="969FA7"/>
          </a:solidFill>
          <a:ln w="12700" cap="flat" cmpd="sng">
            <a:noFill/>
            <a:prstDash val="solid"/>
            <a:round/>
          </a:ln>
        </p:spPr>
      </p:sp>
      <p:sp>
        <p:nvSpPr>
          <p:cNvPr id="23" name="矩形"/>
          <p:cNvSpPr>
            <a:spLocks/>
          </p:cNvSpPr>
          <p:nvPr/>
        </p:nvSpPr>
        <p:spPr>
          <a:xfrm>
            <a:off x="4241830" y="457200"/>
            <a:ext cx="3703319" cy="91440"/>
          </a:xfrm>
          <a:prstGeom prst="rect">
            <a:avLst/>
          </a:prstGeom>
          <a:solidFill>
            <a:schemeClr val="accent1"/>
          </a:solidFill>
          <a:ln w="12700" cap="flat" cmpd="sng">
            <a:noFill/>
            <a:prstDash val="solid"/>
            <a:round/>
          </a:ln>
        </p:spPr>
      </p:sp>
      <p:pic>
        <p:nvPicPr>
          <p:cNvPr id="22" name="图片" descr="Logo&#10;&#10;Description automatically generated"/>
          <p:cNvPicPr>
            <a:picLocks noChangeAspect="1"/>
          </p:cNvPicPr>
          <p:nvPr/>
        </p:nvPicPr>
        <p:blipFill>
          <a:blip r:embed="rId2" cstate="print"/>
          <a:stretch>
            <a:fillRect/>
          </a:stretch>
        </p:blipFill>
        <p:spPr>
          <a:xfrm>
            <a:off x="10485002" y="6437910"/>
            <a:ext cx="1125804" cy="365126"/>
          </a:xfrm>
          <a:prstGeom prst="rect">
            <a:avLst/>
          </a:prstGeom>
          <a:noFill/>
          <a:ln w="12700" cap="flat" cmpd="sng">
            <a:noFill/>
            <a:prstDash val="solid"/>
            <a:miter/>
          </a:ln>
        </p:spPr>
      </p:pic>
      <p:sp>
        <p:nvSpPr>
          <p:cNvPr id="16" name="矩形"/>
          <p:cNvSpPr>
            <a:spLocks/>
          </p:cNvSpPr>
          <p:nvPr/>
        </p:nvSpPr>
        <p:spPr>
          <a:xfrm>
            <a:off x="446534" y="3085764"/>
            <a:ext cx="11298933" cy="3338149"/>
          </a:xfrm>
          <a:prstGeom prst="rect">
            <a:avLst/>
          </a:prstGeom>
          <a:solidFill>
            <a:srgbClr val="465359"/>
          </a:solidFill>
          <a:ln w="12700" cap="flat" cmpd="sng">
            <a:noFill/>
            <a:prstDash val="solid"/>
            <a:round/>
          </a:ln>
        </p:spPr>
      </p:sp>
      <p:sp>
        <p:nvSpPr>
          <p:cNvPr id="17" name="文本框"/>
          <p:cNvSpPr>
            <a:spLocks noGrp="1"/>
          </p:cNvSpPr>
          <p:nvPr>
            <p:ph type="ctrTitle"/>
          </p:nvPr>
        </p:nvSpPr>
        <p:spPr>
          <a:xfrm>
            <a:off x="581191" y="1020431"/>
            <a:ext cx="10993550" cy="1475013"/>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l">
              <a:lnSpc>
                <a:spcPct val="100000"/>
              </a:lnSpc>
              <a:spcBef>
                <a:spcPts val="0"/>
              </a:spcBef>
              <a:spcAft>
                <a:spcPts val="0"/>
              </a:spcAft>
              <a:buNone/>
            </a:pPr>
            <a:r>
              <a:rPr lang="en-US" altLang="zh-CN" sz="3600" b="0" i="0" u="none" strike="noStrike" kern="1200" cap="all" spc="0" baseline="0">
                <a:solidFill>
                  <a:srgbClr val="404040"/>
                </a:solidFill>
                <a:latin typeface="Franklin Gothic Demi" charset="0"/>
                <a:ea typeface="华文中宋" charset="0"/>
                <a:cs typeface="Lucida Sans"/>
              </a:rPr>
              <a:t>Click to edit Master title style</a:t>
            </a:r>
            <a:endParaRPr lang="zh-CN" altLang="en-US" sz="3600" b="0" i="0" u="none" strike="noStrike" kern="1200" cap="all" spc="0" baseline="0">
              <a:solidFill>
                <a:srgbClr val="404040"/>
              </a:solidFill>
              <a:latin typeface="Franklin Gothic Demi" charset="0"/>
              <a:ea typeface="华文中宋" charset="0"/>
              <a:cs typeface="Lucida Sans"/>
            </a:endParaRPr>
          </a:p>
        </p:txBody>
      </p:sp>
      <p:sp>
        <p:nvSpPr>
          <p:cNvPr id="18" name="文本框"/>
          <p:cNvSpPr>
            <a:spLocks noGrp="1"/>
          </p:cNvSpPr>
          <p:nvPr>
            <p:ph type="subTitle" idx="1"/>
          </p:nvPr>
        </p:nvSpPr>
        <p:spPr>
          <a:xfrm>
            <a:off x="581194" y="2495445"/>
            <a:ext cx="10993546" cy="590321"/>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10000"/>
              </a:lnSpc>
              <a:spcBef>
                <a:spcPct val="20000"/>
              </a:spcBef>
              <a:spcAft>
                <a:spcPts val="600"/>
              </a:spcAft>
              <a:buNone/>
            </a:pPr>
            <a:r>
              <a:rPr lang="en-US" altLang="zh-CN" sz="1600" b="0" i="0" u="none" strike="noStrike" kern="1200" cap="all" spc="0" baseline="0">
                <a:solidFill>
                  <a:schemeClr val="accent1"/>
                </a:solidFill>
                <a:latin typeface="Franklin Gothic Book" charset="0"/>
                <a:ea typeface="华文中宋" charset="0"/>
                <a:cs typeface="Lucida Sans"/>
              </a:rPr>
              <a:t>Click to edit Master subtitle style</a:t>
            </a:r>
            <a:endParaRPr lang="zh-CN" altLang="en-US" sz="1600" b="0" i="0" u="none" strike="noStrike" kern="1200" cap="all" spc="0" baseline="0">
              <a:solidFill>
                <a:schemeClr val="accent1"/>
              </a:solidFill>
              <a:latin typeface="Franklin Gothic Book" charset="0"/>
              <a:ea typeface="华文中宋" charset="0"/>
              <a:cs typeface="Lucida Sans"/>
            </a:endParaRPr>
          </a:p>
        </p:txBody>
      </p:sp>
      <p:sp>
        <p:nvSpPr>
          <p:cNvPr id="19" name="文本框"/>
          <p:cNvSpPr>
            <a:spLocks noGrp="1"/>
          </p:cNvSpPr>
          <p:nvPr>
            <p:ph type="dt" idx="10"/>
          </p:nvPr>
        </p:nvSpPr>
        <p:spPr>
          <a:xfrm>
            <a:off x="7605950" y="6423914"/>
            <a:ext cx="2844798" cy="365125"/>
          </a:xfrm>
          <a:prstGeom prst="rect">
            <a:avLst/>
          </a:prstGeom>
          <a:noFill/>
          <a:ln cap="flat" cmpd="sng">
            <a:noFill/>
            <a:prstDash val="solid"/>
            <a:miter/>
          </a:ln>
        </p:spPr>
        <p:txBody>
          <a:bodyPr vert="horz" wrap="square" lIns="91440" tIns="45720" rIns="91440" bIns="45720" anchor="ctr" anchorCtr="0">
            <a:prstTxWarp prst="textNoShape">
              <a:avLst/>
            </a:prstTxWarp>
          </a:bodyPr>
          <a:lstStyle/>
          <a:p>
            <a:pPr marL="0" indent="0" algn="r">
              <a:lnSpc>
                <a:spcPct val="100000"/>
              </a:lnSpc>
              <a:spcBef>
                <a:spcPts val="0"/>
              </a:spcBef>
              <a:spcAft>
                <a:spcPts val="0"/>
              </a:spcAft>
              <a:buNone/>
            </a:pPr>
            <a:fld id="{CAD2D6BD-DE1B-4B5F-8B41-2702339687B9}" type="datetime1">
              <a:rPr lang="en-US" altLang="zh-CN" sz="900" b="0" i="0" u="none" strike="noStrike" kern="1200" cap="none" spc="0" baseline="0">
                <a:solidFill>
                  <a:srgbClr val="404040"/>
                </a:solidFill>
                <a:latin typeface="Franklin Gothic Book" charset="0"/>
                <a:ea typeface="华文中宋" charset="0"/>
                <a:cs typeface="Franklin Gothic Book" charset="0"/>
              </a:rPr>
              <a:t>5/9/2024</a:t>
            </a:fld>
            <a:endParaRPr lang="zh-CN" altLang="en-US" sz="900" b="0" i="0" u="none" strike="noStrike" kern="1200" cap="none" spc="0" baseline="0">
              <a:solidFill>
                <a:srgbClr val="404040"/>
              </a:solidFill>
              <a:latin typeface="Franklin Gothic Book" charset="0"/>
              <a:ea typeface="华文中宋" charset="0"/>
              <a:cs typeface="Franklin Gothic Book" charset="0"/>
            </a:endParaRPr>
          </a:p>
        </p:txBody>
      </p:sp>
      <p:sp>
        <p:nvSpPr>
          <p:cNvPr id="20" name="文本框"/>
          <p:cNvSpPr>
            <a:spLocks noGrp="1"/>
          </p:cNvSpPr>
          <p:nvPr>
            <p:ph type="ftr"/>
          </p:nvPr>
        </p:nvSpPr>
        <p:spPr>
          <a:xfrm>
            <a:off x="581192" y="6423914"/>
            <a:ext cx="6917210" cy="365125"/>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endParaRPr lang="zh-CN" altLang="en-US" sz="1800" b="0" i="0" u="none" strike="noStrike" kern="1200" cap="none" spc="0" baseline="0">
              <a:solidFill>
                <a:schemeClr val="tx1"/>
              </a:solidFill>
              <a:latin typeface="Franklin Gothic Book" charset="0"/>
              <a:ea typeface="华文中宋" charset="0"/>
              <a:cs typeface="Franklin Gothic Book" charset="0"/>
            </a:endParaRPr>
          </a:p>
        </p:txBody>
      </p:sp>
      <p:sp>
        <p:nvSpPr>
          <p:cNvPr id="21" name="文本框"/>
          <p:cNvSpPr>
            <a:spLocks noGrp="1"/>
          </p:cNvSpPr>
          <p:nvPr>
            <p:ph type="sldNum"/>
          </p:nvPr>
        </p:nvSpPr>
        <p:spPr>
          <a:xfrm>
            <a:off x="10558300" y="6423914"/>
            <a:ext cx="1052510" cy="365125"/>
          </a:xfrm>
          <a:prstGeom prst="rect">
            <a:avLst/>
          </a:prstGeom>
          <a:noFill/>
          <a:ln cap="flat" cmpd="sng">
            <a:noFill/>
            <a:prstDash val="solid"/>
            <a:miter/>
          </a:ln>
        </p:spPr>
        <p:txBody>
          <a:bodyPr vert="horz" wrap="square" lIns="91440" tIns="45720" rIns="91440" bIns="45720" anchor="ctr" anchorCtr="0">
            <a:prstTxWarp prst="textNoShape">
              <a:avLst/>
            </a:prstTxWarp>
          </a:bodyPr>
          <a:lstStyle/>
          <a:p>
            <a:pPr marL="0" indent="0" algn="r">
              <a:lnSpc>
                <a:spcPct val="100000"/>
              </a:lnSpc>
              <a:spcBef>
                <a:spcPts val="0"/>
              </a:spcBef>
              <a:spcAft>
                <a:spcPts val="0"/>
              </a:spcAft>
              <a:buNone/>
            </a:pPr>
            <a:fld id="{CAD2D6BD-DE1B-4B5F-8B41-2702339687B9}" type="slidenum">
              <a:rPr lang="en-US" altLang="zh-CN" sz="900" b="0" i="0" u="none" strike="noStrike" kern="1200" cap="none" spc="0" baseline="0">
                <a:solidFill>
                  <a:srgbClr val="404040"/>
                </a:solidFill>
                <a:latin typeface="Franklin Gothic Book" charset="0"/>
                <a:ea typeface="华文中宋" charset="0"/>
                <a:cs typeface="Franklin Gothic Book" charset="0"/>
              </a:rPr>
              <a:t>‹#›</a:t>
            </a:fld>
            <a:endParaRPr lang="zh-CN" altLang="en-US" sz="900" b="0" i="0" u="none" strike="noStrike" kern="1200" cap="none" spc="0" baseline="0">
              <a:solidFill>
                <a:srgbClr val="404040"/>
              </a:solidFill>
              <a:latin typeface="Franklin Gothic Book" charset="0"/>
              <a:ea typeface="华文中宋" charset="0"/>
              <a:cs typeface="Franklin Gothic Book" charset="0"/>
            </a:endParaRPr>
          </a:p>
        </p:txBody>
      </p:sp>
    </p:spTree>
    <p:extLst>
      <p:ext uri="{BB962C8B-B14F-4D97-AF65-F5344CB8AC3E}">
        <p14:creationId xmlns:p14="http://schemas.microsoft.com/office/powerpoint/2010/main" val="4969953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2024/5/9</a:t>
            </a:fld>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3341120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文本框"/>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文本框"/>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2024/5/9</a:t>
            </a:fld>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8364902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chemeClr val="bg1"/>
        </a:solidFill>
        <a:effectLst/>
      </p:bgPr>
    </p:bg>
    <p:spTree>
      <p:nvGrpSpPr>
        <p:cNvPr id="1" name=""/>
        <p:cNvGrpSpPr/>
        <p:nvPr/>
      </p:nvGrpSpPr>
      <p:grpSpPr>
        <a:xfrm>
          <a:off x="0" y="0"/>
          <a:ext cx="0" cy="0"/>
          <a:chOff x="0" y="0"/>
          <a:chExt cx="0" cy="0"/>
        </a:xfrm>
      </p:grpSpPr>
      <p:sp>
        <p:nvSpPr>
          <p:cNvPr id="35" name="矩形"/>
          <p:cNvSpPr>
            <a:spLocks/>
          </p:cNvSpPr>
          <p:nvPr/>
        </p:nvSpPr>
        <p:spPr>
          <a:xfrm>
            <a:off x="446534" y="457200"/>
            <a:ext cx="3703319" cy="94997"/>
          </a:xfrm>
          <a:prstGeom prst="rect">
            <a:avLst/>
          </a:prstGeom>
          <a:solidFill>
            <a:srgbClr val="465359"/>
          </a:solidFill>
          <a:ln w="12700" cap="flat" cmpd="sng">
            <a:noFill/>
            <a:prstDash val="solid"/>
            <a:round/>
          </a:ln>
        </p:spPr>
      </p:sp>
      <p:sp>
        <p:nvSpPr>
          <p:cNvPr id="34" name="矩形"/>
          <p:cNvSpPr>
            <a:spLocks/>
          </p:cNvSpPr>
          <p:nvPr/>
        </p:nvSpPr>
        <p:spPr>
          <a:xfrm>
            <a:off x="8042147" y="453643"/>
            <a:ext cx="3703319" cy="98554"/>
          </a:xfrm>
          <a:prstGeom prst="rect">
            <a:avLst/>
          </a:prstGeom>
          <a:solidFill>
            <a:srgbClr val="969FA7"/>
          </a:solidFill>
          <a:ln w="12700" cap="flat" cmpd="sng">
            <a:noFill/>
            <a:prstDash val="solid"/>
            <a:round/>
          </a:ln>
        </p:spPr>
      </p:sp>
      <p:sp>
        <p:nvSpPr>
          <p:cNvPr id="33" name="矩形"/>
          <p:cNvSpPr>
            <a:spLocks/>
          </p:cNvSpPr>
          <p:nvPr/>
        </p:nvSpPr>
        <p:spPr>
          <a:xfrm>
            <a:off x="4241830" y="457200"/>
            <a:ext cx="3703319" cy="91440"/>
          </a:xfrm>
          <a:prstGeom prst="rect">
            <a:avLst/>
          </a:prstGeom>
          <a:solidFill>
            <a:schemeClr val="accent1"/>
          </a:solidFill>
          <a:ln w="12700" cap="flat" cmpd="sng">
            <a:noFill/>
            <a:prstDash val="solid"/>
            <a:round/>
          </a:ln>
        </p:spPr>
      </p:sp>
      <p:pic>
        <p:nvPicPr>
          <p:cNvPr id="32" name="图片" descr="Logo&#10;&#10;Description automatically generated"/>
          <p:cNvPicPr>
            <a:picLocks noChangeAspect="1"/>
          </p:cNvPicPr>
          <p:nvPr/>
        </p:nvPicPr>
        <p:blipFill>
          <a:blip r:embed="rId2" cstate="print"/>
          <a:stretch>
            <a:fillRect/>
          </a:stretch>
        </p:blipFill>
        <p:spPr>
          <a:xfrm>
            <a:off x="10485002" y="6437910"/>
            <a:ext cx="1125804" cy="365126"/>
          </a:xfrm>
          <a:prstGeom prst="rect">
            <a:avLst/>
          </a:prstGeom>
          <a:noFill/>
          <a:ln w="12700" cap="flat" cmpd="sng">
            <a:noFill/>
            <a:prstDash val="solid"/>
            <a:miter/>
          </a:ln>
        </p:spPr>
      </p:pic>
      <p:sp>
        <p:nvSpPr>
          <p:cNvPr id="29" name="文本框"/>
          <p:cNvSpPr>
            <a:spLocks noGrp="1"/>
          </p:cNvSpPr>
          <p:nvPr>
            <p:ph type="title"/>
          </p:nvPr>
        </p:nvSpPr>
        <p:spPr>
          <a:xfrm>
            <a:off x="581192" y="702155"/>
            <a:ext cx="11029616" cy="530296"/>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r>
              <a:rPr lang="en-US" altLang="zh-CN"/>
              <a:t>Click to edit Master title style</a:t>
            </a:r>
            <a:endParaRPr lang="zh-CN" altLang="en-US"/>
          </a:p>
        </p:txBody>
      </p:sp>
      <p:sp>
        <p:nvSpPr>
          <p:cNvPr id="30" name="文本框"/>
          <p:cNvSpPr>
            <a:spLocks noGrp="1"/>
          </p:cNvSpPr>
          <p:nvPr>
            <p:ph type="body" idx="1"/>
          </p:nvPr>
        </p:nvSpPr>
        <p:spPr>
          <a:xfrm>
            <a:off x="581192" y="1302026"/>
            <a:ext cx="11029615" cy="4673324"/>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31" name="文本框"/>
          <p:cNvSpPr>
            <a:spLocks noGrp="1"/>
          </p:cNvSpPr>
          <p:nvPr>
            <p:ph type="dt" idx="10"/>
          </p:nvPr>
        </p:nvSpPr>
        <p:spPr>
          <a:xfrm>
            <a:off x="7605950" y="6423914"/>
            <a:ext cx="2844798" cy="365125"/>
          </a:xfrm>
          <a:prstGeom prst="rect">
            <a:avLst/>
          </a:prstGeom>
          <a:noFill/>
          <a:ln cap="flat" cmpd="sng">
            <a:noFill/>
            <a:prstDash val="solid"/>
            <a:miter/>
          </a:ln>
        </p:spPr>
        <p:txBody>
          <a:bodyPr vert="horz" wrap="square" lIns="91440" tIns="45720" rIns="91440" bIns="45720" anchor="ctr" anchorCtr="0">
            <a:prstTxWarp prst="textNoShape">
              <a:avLst/>
            </a:prstTxWarp>
          </a:bodyPr>
          <a:lstStyle/>
          <a:p>
            <a:pPr algn="r"/>
            <a:fld id="{CAD2D6BD-DE1B-4B5F-8B41-2702339687B9}" type="datetime1">
              <a:rPr lang="en-US" altLang="zh-CN" sz="900">
                <a:solidFill>
                  <a:srgbClr val="404040"/>
                </a:solidFill>
                <a:latin typeface="Franklin Gothic Book" charset="0"/>
                <a:ea typeface="华文中宋" charset="0"/>
                <a:cs typeface="Franklin Gothic Book" charset="0"/>
              </a:rPr>
              <a:t>5/9/2024</a:t>
            </a:fld>
            <a:endParaRPr lang="zh-CN" altLang="en-US" sz="900">
              <a:solidFill>
                <a:srgbClr val="404040"/>
              </a:solidFill>
              <a:latin typeface="Franklin Gothic Book" charset="0"/>
              <a:ea typeface="华文中宋" charset="0"/>
              <a:cs typeface="Franklin Gothic Book" charset="0"/>
            </a:endParaRPr>
          </a:p>
        </p:txBody>
      </p:sp>
    </p:spTree>
    <p:extLst>
      <p:ext uri="{BB962C8B-B14F-4D97-AF65-F5344CB8AC3E}">
        <p14:creationId xmlns:p14="http://schemas.microsoft.com/office/powerpoint/2010/main" val="3921389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chemeClr val="bg1"/>
        </a:solidFill>
        <a:effectLst/>
      </p:bgPr>
    </p:bg>
    <p:spTree>
      <p:nvGrpSpPr>
        <p:cNvPr id="1" name=""/>
        <p:cNvGrpSpPr/>
        <p:nvPr/>
      </p:nvGrpSpPr>
      <p:grpSpPr>
        <a:xfrm>
          <a:off x="0" y="0"/>
          <a:ext cx="0" cy="0"/>
          <a:chOff x="0" y="0"/>
          <a:chExt cx="0" cy="0"/>
        </a:xfrm>
      </p:grpSpPr>
      <p:sp>
        <p:nvSpPr>
          <p:cNvPr id="63" name="矩形"/>
          <p:cNvSpPr>
            <a:spLocks/>
          </p:cNvSpPr>
          <p:nvPr/>
        </p:nvSpPr>
        <p:spPr>
          <a:xfrm>
            <a:off x="446534" y="457200"/>
            <a:ext cx="3703319" cy="94997"/>
          </a:xfrm>
          <a:prstGeom prst="rect">
            <a:avLst/>
          </a:prstGeom>
          <a:solidFill>
            <a:srgbClr val="465359"/>
          </a:solidFill>
          <a:ln w="12700" cap="flat" cmpd="sng">
            <a:noFill/>
            <a:prstDash val="solid"/>
            <a:round/>
          </a:ln>
        </p:spPr>
      </p:sp>
      <p:sp>
        <p:nvSpPr>
          <p:cNvPr id="62" name="矩形"/>
          <p:cNvSpPr>
            <a:spLocks/>
          </p:cNvSpPr>
          <p:nvPr/>
        </p:nvSpPr>
        <p:spPr>
          <a:xfrm>
            <a:off x="8042147" y="453643"/>
            <a:ext cx="3703319" cy="98554"/>
          </a:xfrm>
          <a:prstGeom prst="rect">
            <a:avLst/>
          </a:prstGeom>
          <a:solidFill>
            <a:srgbClr val="969FA7"/>
          </a:solidFill>
          <a:ln w="12700" cap="flat" cmpd="sng">
            <a:noFill/>
            <a:prstDash val="solid"/>
            <a:round/>
          </a:ln>
        </p:spPr>
      </p:sp>
      <p:sp>
        <p:nvSpPr>
          <p:cNvPr id="61" name="矩形"/>
          <p:cNvSpPr>
            <a:spLocks/>
          </p:cNvSpPr>
          <p:nvPr/>
        </p:nvSpPr>
        <p:spPr>
          <a:xfrm>
            <a:off x="4241830" y="457200"/>
            <a:ext cx="3703319" cy="91440"/>
          </a:xfrm>
          <a:prstGeom prst="rect">
            <a:avLst/>
          </a:prstGeom>
          <a:solidFill>
            <a:schemeClr val="accent1"/>
          </a:solidFill>
          <a:ln w="12700" cap="flat" cmpd="sng">
            <a:noFill/>
            <a:prstDash val="solid"/>
            <a:round/>
          </a:ln>
        </p:spPr>
      </p:sp>
      <p:pic>
        <p:nvPicPr>
          <p:cNvPr id="60" name="图片" descr="Logo&#10;&#10;Description automatically generated"/>
          <p:cNvPicPr>
            <a:picLocks noChangeAspect="1"/>
          </p:cNvPicPr>
          <p:nvPr/>
        </p:nvPicPr>
        <p:blipFill>
          <a:blip r:embed="rId2" cstate="print"/>
          <a:stretch>
            <a:fillRect/>
          </a:stretch>
        </p:blipFill>
        <p:spPr>
          <a:xfrm>
            <a:off x="10485002" y="6437910"/>
            <a:ext cx="1125804" cy="365126"/>
          </a:xfrm>
          <a:prstGeom prst="rect">
            <a:avLst/>
          </a:prstGeom>
          <a:noFill/>
          <a:ln w="12700" cap="flat" cmpd="sng">
            <a:noFill/>
            <a:prstDash val="solid"/>
            <a:miter/>
          </a:ln>
        </p:spPr>
      </p:pic>
      <p:sp>
        <p:nvSpPr>
          <p:cNvPr id="56" name="文本框"/>
          <p:cNvSpPr>
            <a:spLocks noGrp="1"/>
          </p:cNvSpPr>
          <p:nvPr>
            <p:ph type="title"/>
          </p:nvPr>
        </p:nvSpPr>
        <p:spPr>
          <a:xfrm>
            <a:off x="575894" y="729658"/>
            <a:ext cx="11029616" cy="592245"/>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r>
              <a:rPr lang="en-US" altLang="zh-CN"/>
              <a:t>Click to edit Master title style</a:t>
            </a:r>
            <a:endParaRPr lang="zh-CN" altLang="en-US"/>
          </a:p>
        </p:txBody>
      </p:sp>
      <p:sp>
        <p:nvSpPr>
          <p:cNvPr id="57" name="文本框"/>
          <p:cNvSpPr>
            <a:spLocks noGrp="1"/>
          </p:cNvSpPr>
          <p:nvPr>
            <p:ph type="dt" idx="10"/>
          </p:nvPr>
        </p:nvSpPr>
        <p:spPr>
          <a:xfrm>
            <a:off x="7605950" y="6423914"/>
            <a:ext cx="2844798" cy="365125"/>
          </a:xfrm>
          <a:prstGeom prst="rect">
            <a:avLst/>
          </a:prstGeom>
          <a:noFill/>
          <a:ln cap="flat" cmpd="sng">
            <a:noFill/>
            <a:prstDash val="solid"/>
            <a:miter/>
          </a:ln>
        </p:spPr>
        <p:txBody>
          <a:bodyPr vert="horz" wrap="square" lIns="91440" tIns="45720" rIns="91440" bIns="45720" anchor="ctr" anchorCtr="0">
            <a:prstTxWarp prst="textNoShape">
              <a:avLst/>
            </a:prstTxWarp>
          </a:bodyPr>
          <a:lstStyle/>
          <a:p>
            <a:pPr algn="r"/>
            <a:fld id="{CAD2D6BD-DE1B-4B5F-8B41-2702339687B9}" type="datetime1">
              <a:rPr lang="en-US" altLang="zh-CN" sz="900">
                <a:solidFill>
                  <a:srgbClr val="404040"/>
                </a:solidFill>
                <a:latin typeface="Franklin Gothic Book" charset="0"/>
                <a:ea typeface="华文中宋" charset="0"/>
                <a:cs typeface="Franklin Gothic Book" charset="0"/>
              </a:rPr>
              <a:t>5/9/2024</a:t>
            </a:fld>
            <a:endParaRPr lang="zh-CN" altLang="en-US" sz="900">
              <a:solidFill>
                <a:srgbClr val="404040"/>
              </a:solidFill>
              <a:latin typeface="Franklin Gothic Book" charset="0"/>
              <a:ea typeface="华文中宋" charset="0"/>
              <a:cs typeface="Franklin Gothic Book" charset="0"/>
            </a:endParaRPr>
          </a:p>
        </p:txBody>
      </p:sp>
      <p:sp>
        <p:nvSpPr>
          <p:cNvPr id="58" name="文本框"/>
          <p:cNvSpPr>
            <a:spLocks noGrp="1"/>
          </p:cNvSpPr>
          <p:nvPr>
            <p:ph type="ftr"/>
          </p:nvPr>
        </p:nvSpPr>
        <p:spPr>
          <a:xfrm>
            <a:off x="581192" y="6423914"/>
            <a:ext cx="6917210" cy="365125"/>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latin typeface="Franklin Gothic Book" charset="0"/>
              <a:ea typeface="华文中宋" charset="0"/>
              <a:cs typeface="Franklin Gothic Book" charset="0"/>
            </a:endParaRPr>
          </a:p>
        </p:txBody>
      </p:sp>
      <p:sp>
        <p:nvSpPr>
          <p:cNvPr id="59" name="文本框"/>
          <p:cNvSpPr>
            <a:spLocks noGrp="1"/>
          </p:cNvSpPr>
          <p:nvPr>
            <p:ph type="sldNum"/>
          </p:nvPr>
        </p:nvSpPr>
        <p:spPr>
          <a:xfrm>
            <a:off x="10558300" y="6423914"/>
            <a:ext cx="1052510" cy="365125"/>
          </a:xfrm>
          <a:prstGeom prst="rect">
            <a:avLst/>
          </a:prstGeom>
          <a:noFill/>
          <a:ln cap="flat" cmpd="sng">
            <a:noFill/>
            <a:prstDash val="solid"/>
            <a:miter/>
          </a:ln>
        </p:spPr>
        <p:txBody>
          <a:bodyPr vert="horz" wrap="square" lIns="91440" tIns="45720" rIns="91440" bIns="45720" anchor="ctr" anchorCtr="0">
            <a:prstTxWarp prst="textNoShape">
              <a:avLst/>
            </a:prstTxWarp>
          </a:bodyPr>
          <a:lstStyle/>
          <a:p>
            <a:pPr algn="r"/>
            <a:fld id="{CAD2D6BD-DE1B-4B5F-8B41-2702339687B9}" type="slidenum">
              <a:rPr lang="en-US" altLang="zh-CN" sz="900" b="0" i="0" u="none" strike="noStrike" kern="1200" cap="none" spc="0" baseline="0">
                <a:solidFill>
                  <a:srgbClr val="404040"/>
                </a:solidFill>
                <a:latin typeface="Franklin Gothic Book" charset="0"/>
                <a:ea typeface="华文中宋" charset="0"/>
                <a:cs typeface="Franklin Gothic Book" charset="0"/>
              </a:rPr>
              <a:t>‹#›</a:t>
            </a:fld>
            <a:endParaRPr lang="zh-CN" altLang="en-US" sz="900">
              <a:solidFill>
                <a:srgbClr val="404040"/>
              </a:solidFill>
              <a:latin typeface="Franklin Gothic Book" charset="0"/>
              <a:ea typeface="华文中宋" charset="0"/>
              <a:cs typeface="Franklin Gothic Book" charset="0"/>
            </a:endParaRPr>
          </a:p>
        </p:txBody>
      </p:sp>
    </p:spTree>
    <p:extLst>
      <p:ext uri="{BB962C8B-B14F-4D97-AF65-F5344CB8AC3E}">
        <p14:creationId xmlns:p14="http://schemas.microsoft.com/office/powerpoint/2010/main" val="12766274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2024/5/9</a:t>
            </a:fld>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800412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文本框"/>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框"/>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文本框"/>
          <p:cNvSpPr>
            <a:spLocks noGrp="1"/>
          </p:cNvSpPr>
          <p:nvPr>
            <p:ph type="dt" sz="half" idx="10"/>
          </p:nvPr>
        </p:nvSpPr>
        <p:spPr/>
        <p:txBody>
          <a:bodyPr/>
          <a:lstStyle/>
          <a:p>
            <a:fld id="{72514870-5082-4025-BC8A-5E070B8EB77D}" type="datetimeFigureOut">
              <a:rPr lang="zh-CN" altLang="en-US" smtClean="0"/>
              <a:t>2024/5/9</a:t>
            </a:fld>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3680779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框"/>
          <p:cNvSpPr>
            <a:spLocks noGrp="1"/>
          </p:cNvSpPr>
          <p:nvPr>
            <p:ph type="dt" sz="half" idx="10"/>
          </p:nvPr>
        </p:nvSpPr>
        <p:spPr/>
        <p:txBody>
          <a:bodyPr/>
          <a:lstStyle/>
          <a:p>
            <a:fld id="{72514870-5082-4025-BC8A-5E070B8EB77D}" type="datetimeFigureOut">
              <a:rPr lang="zh-CN" altLang="en-US" smtClean="0"/>
              <a:t>2024/5/9</a:t>
            </a:fld>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2042639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lvl1pPr>
              <a:defRPr/>
            </a:lvl1pPr>
          </a:lstStyle>
          <a:p>
            <a:r>
              <a:rPr lang="zh-CN" altLang="en-US"/>
              <a:t>单击此处编辑母版标题样式</a:t>
            </a:r>
          </a:p>
        </p:txBody>
      </p:sp>
      <p:sp>
        <p:nvSpPr>
          <p:cNvPr id="3" name="文本框"/>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框"/>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文本框"/>
          <p:cNvSpPr>
            <a:spLocks noGrp="1"/>
          </p:cNvSpPr>
          <p:nvPr>
            <p:ph type="dt" sz="half" idx="10"/>
          </p:nvPr>
        </p:nvSpPr>
        <p:spPr/>
        <p:txBody>
          <a:bodyPr/>
          <a:lstStyle/>
          <a:p>
            <a:fld id="{72514870-5082-4025-BC8A-5E070B8EB77D}" type="datetimeFigureOut">
              <a:rPr lang="zh-CN" altLang="en-US" smtClean="0"/>
              <a:t>2024/5/9</a:t>
            </a:fld>
            <a:endParaRPr lang="zh-CN" altLang="en-US"/>
          </a:p>
        </p:txBody>
      </p:sp>
      <p:sp>
        <p:nvSpPr>
          <p:cNvPr id="9"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4978763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type="dt" sz="half" idx="10"/>
          </p:nvPr>
        </p:nvSpPr>
        <p:spPr/>
        <p:txBody>
          <a:bodyPr/>
          <a:lstStyle/>
          <a:p>
            <a:fld id="{72514870-5082-4025-BC8A-5E070B8EB77D}" type="datetimeFigureOut">
              <a:rPr lang="zh-CN" altLang="en-US" smtClean="0"/>
              <a:t>2024/5/9</a:t>
            </a:fld>
            <a:endParaRPr lang="zh-CN" altLang="en-US"/>
          </a:p>
        </p:txBody>
      </p:sp>
      <p:sp>
        <p:nvSpPr>
          <p:cNvPr id="5"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2844832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文本框"/>
          <p:cNvSpPr>
            <a:spLocks noGrp="1"/>
          </p:cNvSpPr>
          <p:nvPr>
            <p:ph type="dt" sz="half" idx="10"/>
          </p:nvPr>
        </p:nvSpPr>
        <p:spPr/>
        <p:txBody>
          <a:bodyPr/>
          <a:lstStyle/>
          <a:p>
            <a:fld id="{72514870-5082-4025-BC8A-5E070B8EB77D}" type="datetimeFigureOut">
              <a:rPr lang="zh-CN" altLang="en-US" smtClean="0"/>
              <a:t>2024/5/9</a:t>
            </a:fld>
            <a:endParaRPr lang="zh-CN" altLang="en-US"/>
          </a:p>
        </p:txBody>
      </p:sp>
      <p:sp>
        <p:nvSpPr>
          <p:cNvPr id="4"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2941653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文本框"/>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t>2024/5/9</a:t>
            </a:fld>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3385523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文本框"/>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文本框"/>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框"/>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t>2024/5/9</a:t>
            </a:fld>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2089510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文本框"/>
          <p:cNvSpPr>
            <a:spLocks noGrp="1"/>
          </p:cNvSpPr>
          <p:nvPr>
            <p:ph type="title"/>
          </p:nvPr>
        </p:nvSpPr>
        <p:spPr>
          <a:xfrm>
            <a:off x="581192" y="705124"/>
            <a:ext cx="11029616" cy="557146"/>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r>
              <a:rPr lang="en-US" altLang="zh-CN"/>
              <a:t>Click to edit Master title style</a:t>
            </a:r>
            <a:endParaRPr lang="zh-CN" altLang="en-US"/>
          </a:p>
        </p:txBody>
      </p:sp>
      <p:sp>
        <p:nvSpPr>
          <p:cNvPr id="3" name="文本框"/>
          <p:cNvSpPr>
            <a:spLocks noGrp="1"/>
          </p:cNvSpPr>
          <p:nvPr>
            <p:ph type="body" idx="1"/>
          </p:nvPr>
        </p:nvSpPr>
        <p:spPr>
          <a:xfrm>
            <a:off x="581192" y="1415198"/>
            <a:ext cx="11029616" cy="4572852"/>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文本框"/>
          <p:cNvSpPr>
            <a:spLocks noGrp="1"/>
          </p:cNvSpPr>
          <p:nvPr>
            <p:ph type="dt" idx="2"/>
          </p:nvPr>
        </p:nvSpPr>
        <p:spPr>
          <a:xfrm>
            <a:off x="7605950" y="6423914"/>
            <a:ext cx="2844798" cy="365125"/>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algn="r"/>
            <a:fld id="{CAD2D6BD-DE1B-4B5F-8B41-2702339687B9}" type="datetime1">
              <a:rPr lang="en-US" altLang="zh-CN" sz="900">
                <a:solidFill>
                  <a:srgbClr val="404040"/>
                </a:solidFill>
                <a:latin typeface="Franklin Gothic Book" charset="0"/>
                <a:ea typeface="华文中宋" charset="0"/>
                <a:cs typeface="Franklin Gothic Book" charset="0"/>
              </a:rPr>
              <a:t>5/9/2024</a:t>
            </a:fld>
            <a:endParaRPr lang="zh-CN" altLang="en-US" sz="900">
              <a:solidFill>
                <a:srgbClr val="404040"/>
              </a:solidFill>
              <a:latin typeface="Franklin Gothic Book" charset="0"/>
              <a:ea typeface="华文中宋" charset="0"/>
              <a:cs typeface="Franklin Gothic Book" charset="0"/>
            </a:endParaRPr>
          </a:p>
        </p:txBody>
      </p:sp>
      <p:sp>
        <p:nvSpPr>
          <p:cNvPr id="5" name="文本框"/>
          <p:cNvSpPr>
            <a:spLocks noGrp="1"/>
          </p:cNvSpPr>
          <p:nvPr>
            <p:ph type="sldNum" idx="4"/>
          </p:nvPr>
        </p:nvSpPr>
        <p:spPr>
          <a:xfrm>
            <a:off x="10558300" y="6423914"/>
            <a:ext cx="1052510" cy="365125"/>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algn="r"/>
            <a:fld id="{CAD2D6BD-DE1B-4B5F-8B41-2702339687B9}" type="slidenum">
              <a:rPr lang="en-US" altLang="zh-CN" sz="900" b="0" i="0" u="none" strike="noStrike" kern="1200" cap="none" spc="0" baseline="0">
                <a:solidFill>
                  <a:srgbClr val="404040"/>
                </a:solidFill>
                <a:latin typeface="Franklin Gothic Book" charset="0"/>
                <a:ea typeface="华文中宋" charset="0"/>
                <a:cs typeface="Franklin Gothic Book" charset="0"/>
              </a:rPr>
              <a:t>‹#›</a:t>
            </a:fld>
            <a:endParaRPr lang="zh-CN" altLang="en-US" sz="900">
              <a:solidFill>
                <a:srgbClr val="404040"/>
              </a:solidFill>
              <a:latin typeface="Franklin Gothic Book" charset="0"/>
              <a:ea typeface="华文中宋" charset="0"/>
              <a:cs typeface="Franklin Gothic Book" charset="0"/>
            </a:endParaRPr>
          </a:p>
        </p:txBody>
      </p:sp>
      <p:sp>
        <p:nvSpPr>
          <p:cNvPr id="6" name="矩形"/>
          <p:cNvSpPr>
            <a:spLocks/>
          </p:cNvSpPr>
          <p:nvPr/>
        </p:nvSpPr>
        <p:spPr>
          <a:xfrm>
            <a:off x="446534" y="457200"/>
            <a:ext cx="3703319" cy="94997"/>
          </a:xfrm>
          <a:prstGeom prst="rect">
            <a:avLst/>
          </a:prstGeom>
          <a:solidFill>
            <a:srgbClr val="465359"/>
          </a:solidFill>
          <a:ln w="12700" cap="flat" cmpd="sng">
            <a:noFill/>
            <a:prstDash val="solid"/>
            <a:round/>
          </a:ln>
        </p:spPr>
      </p:sp>
      <p:sp>
        <p:nvSpPr>
          <p:cNvPr id="7" name="矩形"/>
          <p:cNvSpPr>
            <a:spLocks/>
          </p:cNvSpPr>
          <p:nvPr/>
        </p:nvSpPr>
        <p:spPr>
          <a:xfrm>
            <a:off x="8042147" y="453643"/>
            <a:ext cx="3703319" cy="98554"/>
          </a:xfrm>
          <a:prstGeom prst="rect">
            <a:avLst/>
          </a:prstGeom>
          <a:solidFill>
            <a:srgbClr val="969FA7"/>
          </a:solidFill>
          <a:ln w="12700" cap="flat" cmpd="sng">
            <a:noFill/>
            <a:prstDash val="solid"/>
            <a:round/>
          </a:ln>
        </p:spPr>
      </p:sp>
      <p:sp>
        <p:nvSpPr>
          <p:cNvPr id="8" name="矩形"/>
          <p:cNvSpPr>
            <a:spLocks/>
          </p:cNvSpPr>
          <p:nvPr/>
        </p:nvSpPr>
        <p:spPr>
          <a:xfrm>
            <a:off x="4241830" y="457200"/>
            <a:ext cx="3703319" cy="91440"/>
          </a:xfrm>
          <a:prstGeom prst="rect">
            <a:avLst/>
          </a:prstGeom>
          <a:solidFill>
            <a:schemeClr val="accent1"/>
          </a:solidFill>
          <a:ln w="12700" cap="flat" cmpd="sng">
            <a:noFill/>
            <a:prstDash val="solid"/>
            <a:round/>
          </a:ln>
        </p:spPr>
      </p:sp>
      <p:pic>
        <p:nvPicPr>
          <p:cNvPr id="9" name="图片" descr="Logo&#10;&#10;Description automatically generated"/>
          <p:cNvPicPr>
            <a:picLocks noChangeAspect="1"/>
          </p:cNvPicPr>
          <p:nvPr/>
        </p:nvPicPr>
        <p:blipFill>
          <a:blip r:embed="rId15" cstate="print"/>
          <a:stretch>
            <a:fillRect/>
          </a:stretch>
        </p:blipFill>
        <p:spPr>
          <a:xfrm>
            <a:off x="10485002" y="6437910"/>
            <a:ext cx="1125804" cy="365126"/>
          </a:xfrm>
          <a:prstGeom prst="rect">
            <a:avLst/>
          </a:prstGeom>
          <a:noFill/>
          <a:ln w="12700" cap="flat" cmpd="sng">
            <a:noFill/>
            <a:prstDash val="solid"/>
            <a:miter/>
          </a:ln>
        </p:spPr>
      </p:pic>
    </p:spTree>
    <p:extLst>
      <p:ext uri="{BB962C8B-B14F-4D97-AF65-F5344CB8AC3E}">
        <p14:creationId xmlns:p14="http://schemas.microsoft.com/office/powerpoint/2010/main" val="447846338"/>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lvl1pPr algn="l" defTabSz="914400" eaLnBrk="1" fontAlgn="auto" latinLnBrk="0" hangingPunct="1">
        <a:lnSpc>
          <a:spcPct val="100000"/>
        </a:lnSpc>
        <a:spcBef>
          <a:spcPts val="0"/>
        </a:spcBef>
        <a:buNone/>
        <a:defRPr sz="2800" b="0" kern="1200" cap="all">
          <a:solidFill>
            <a:srgbClr val="404040"/>
          </a:solidFill>
          <a:latin typeface="Franklin Gothic Demi" charset="0"/>
          <a:ea typeface="华文中宋" charset="0"/>
          <a:cs typeface="Franklin Gothic Demi" charset="0"/>
        </a:defRPr>
      </a:lvl1pPr>
    </p:titleStyle>
    <p:bodyStyle>
      <a:lvl1pPr marL="305943" indent="-305943" algn="l" defTabSz="914400" eaLnBrk="1" fontAlgn="auto" latinLnBrk="0" hangingPunct="1">
        <a:lnSpc>
          <a:spcPct val="110000"/>
        </a:lnSpc>
        <a:spcBef>
          <a:spcPct val="20000"/>
        </a:spcBef>
        <a:spcAft>
          <a:spcPts val="600"/>
        </a:spcAft>
        <a:buClr>
          <a:schemeClr val="accent1"/>
        </a:buClr>
        <a:buSzPct val="92000"/>
        <a:buFont typeface="Wingdings 2" pitchFamily="18" charset="2"/>
        <a:buChar char=""/>
        <a:defRPr sz="1700" kern="1200">
          <a:solidFill>
            <a:srgbClr val="404040"/>
          </a:solidFill>
          <a:latin typeface="Franklin Gothic Book" charset="0"/>
          <a:ea typeface="华文中宋" charset="0"/>
          <a:cs typeface="Franklin Gothic Book" charset="0"/>
        </a:defRPr>
      </a:lvl1pPr>
      <a:lvl2pPr marL="629920" indent="-305943" algn="l" defTabSz="914400" eaLnBrk="1" fontAlgn="auto" latinLnBrk="0" hangingPunct="1">
        <a:spcBef>
          <a:spcPct val="20000"/>
        </a:spcBef>
        <a:spcAft>
          <a:spcPts val="600"/>
        </a:spcAft>
        <a:buClr>
          <a:schemeClr val="accent1"/>
        </a:buClr>
        <a:buSzPct val="92000"/>
        <a:buFont typeface="Wingdings 2" pitchFamily="18" charset="2"/>
        <a:buChar char=""/>
        <a:defRPr sz="1400" kern="1200">
          <a:solidFill>
            <a:srgbClr val="404040"/>
          </a:solidFill>
          <a:latin typeface="Franklin Gothic Book" charset="0"/>
          <a:ea typeface="华文中宋" charset="0"/>
          <a:cs typeface="Franklin Gothic Book" charset="0"/>
        </a:defRPr>
      </a:lvl2pPr>
      <a:lvl3pPr marL="899795" indent="-269875" algn="l" defTabSz="914400" eaLnBrk="1" fontAlgn="auto" latinLnBrk="0" hangingPunct="1">
        <a:spcBef>
          <a:spcPct val="20000"/>
        </a:spcBef>
        <a:spcAft>
          <a:spcPts val="600"/>
        </a:spcAft>
        <a:buClr>
          <a:schemeClr val="accent1"/>
        </a:buClr>
        <a:buSzPct val="92000"/>
        <a:buFont typeface="Wingdings 2" pitchFamily="18" charset="2"/>
        <a:buChar char=""/>
        <a:defRPr sz="1300" kern="1200">
          <a:solidFill>
            <a:srgbClr val="404040"/>
          </a:solidFill>
          <a:latin typeface="Franklin Gothic Book" charset="0"/>
          <a:ea typeface="华文中宋" charset="0"/>
          <a:cs typeface="Franklin Gothic Book" charset="0"/>
        </a:defRPr>
      </a:lvl3pPr>
      <a:lvl4pPr marL="1241933" indent="-233934" algn="l" defTabSz="914400" eaLnBrk="1" fontAlgn="auto" latinLnBrk="0" hangingPunct="1">
        <a:spcBef>
          <a:spcPct val="20000"/>
        </a:spcBef>
        <a:spcAft>
          <a:spcPts val="600"/>
        </a:spcAft>
        <a:buClr>
          <a:schemeClr val="accent1"/>
        </a:buClr>
        <a:buSzPct val="92000"/>
        <a:buFont typeface="Wingdings 2" pitchFamily="18" charset="2"/>
        <a:buChar char=""/>
        <a:defRPr sz="1100" kern="1200">
          <a:solidFill>
            <a:srgbClr val="404040"/>
          </a:solidFill>
          <a:latin typeface="Franklin Gothic Book" charset="0"/>
          <a:ea typeface="华文中宋" charset="0"/>
          <a:cs typeface="Franklin Gothic Book" charset="0"/>
        </a:defRPr>
      </a:lvl4pPr>
      <a:lvl5pPr marL="1601851" indent="-233934" algn="l" defTabSz="914400" eaLnBrk="1" fontAlgn="auto" latinLnBrk="0" hangingPunct="1">
        <a:spcBef>
          <a:spcPct val="20000"/>
        </a:spcBef>
        <a:spcAft>
          <a:spcPts val="600"/>
        </a:spcAft>
        <a:buClr>
          <a:schemeClr val="accent1"/>
        </a:buClr>
        <a:buSzPct val="92000"/>
        <a:buFont typeface="Wingdings 2" pitchFamily="18" charset="2"/>
        <a:buChar char=""/>
        <a:defRPr sz="1100" kern="1200">
          <a:solidFill>
            <a:srgbClr val="404040"/>
          </a:solidFill>
          <a:latin typeface="Franklin Gothic Book" charset="0"/>
          <a:ea typeface="华文中宋" charset="0"/>
          <a:cs typeface="Franklin Gothic Book" charset="0"/>
        </a:defRPr>
      </a:lvl5pPr>
      <a:lvl6pPr marL="1899920" indent="-228600" algn="l" defTabSz="914400" eaLnBrk="1" fontAlgn="auto" latinLnBrk="0" hangingPunct="1">
        <a:spcBef>
          <a:spcPct val="20000"/>
        </a:spcBef>
        <a:spcAft>
          <a:spcPts val="600"/>
        </a:spcAft>
        <a:buClr>
          <a:schemeClr val="accent2"/>
        </a:buClr>
        <a:buSzPct val="92000"/>
        <a:buFont typeface="Wingdings 2" pitchFamily="18" charset="2"/>
        <a:buChar char=""/>
        <a:defRPr sz="1200" kern="1200">
          <a:solidFill>
            <a:schemeClr val="tx2"/>
          </a:solidFill>
          <a:latin typeface="Franklin Gothic Book" charset="0"/>
          <a:ea typeface="华文中宋" charset="0"/>
          <a:cs typeface="Franklin Gothic Book" charset="0"/>
        </a:defRPr>
      </a:lvl6pPr>
      <a:lvl7pPr marL="2199894" indent="-228600" algn="l" defTabSz="914400" eaLnBrk="1" fontAlgn="auto" latinLnBrk="0" hangingPunct="1">
        <a:spcBef>
          <a:spcPct val="20000"/>
        </a:spcBef>
        <a:spcAft>
          <a:spcPts val="600"/>
        </a:spcAft>
        <a:buClr>
          <a:schemeClr val="accent2"/>
        </a:buClr>
        <a:buSzPct val="92000"/>
        <a:buFont typeface="Wingdings 2" pitchFamily="18" charset="2"/>
        <a:buChar char=""/>
        <a:defRPr sz="1200" kern="1200">
          <a:solidFill>
            <a:schemeClr val="tx2"/>
          </a:solidFill>
          <a:latin typeface="Franklin Gothic Book" charset="0"/>
          <a:ea typeface="华文中宋" charset="0"/>
          <a:cs typeface="Franklin Gothic Book" charset="0"/>
        </a:defRPr>
      </a:lvl7pPr>
      <a:lvl8pPr marL="2499995" indent="-228600" algn="l" defTabSz="914400" eaLnBrk="1" fontAlgn="auto" latinLnBrk="0" hangingPunct="1">
        <a:spcBef>
          <a:spcPct val="20000"/>
        </a:spcBef>
        <a:spcAft>
          <a:spcPts val="600"/>
        </a:spcAft>
        <a:buClr>
          <a:schemeClr val="accent2"/>
        </a:buClr>
        <a:buSzPct val="92000"/>
        <a:buFont typeface="Wingdings 2" pitchFamily="18" charset="2"/>
        <a:buChar char=""/>
        <a:defRPr sz="1200" kern="1200">
          <a:solidFill>
            <a:schemeClr val="tx2"/>
          </a:solidFill>
          <a:latin typeface="Franklin Gothic Book" charset="0"/>
          <a:ea typeface="华文中宋" charset="0"/>
          <a:cs typeface="Franklin Gothic Book" charset="0"/>
        </a:defRPr>
      </a:lvl8pPr>
      <a:lvl9pPr marL="2499995" indent="-228600" algn="l" defTabSz="914400" eaLnBrk="1" fontAlgn="auto" latinLnBrk="0" hangingPunct="1">
        <a:spcBef>
          <a:spcPct val="20000"/>
        </a:spcBef>
        <a:spcAft>
          <a:spcPts val="600"/>
        </a:spcAft>
        <a:buClr>
          <a:schemeClr val="accent2"/>
        </a:buClr>
        <a:buSzPct val="92000"/>
        <a:buFont typeface="Wingdings 2" pitchFamily="18" charset="2"/>
        <a:buChar char=""/>
        <a:defRPr sz="1200" kern="1200">
          <a:solidFill>
            <a:schemeClr val="tx2"/>
          </a:solidFill>
          <a:latin typeface="Franklin Gothic Book" charset="0"/>
          <a:ea typeface="华文中宋" charset="0"/>
          <a:cs typeface="Franklin Gothic Book"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文本框"/>
          <p:cNvSpPr>
            <a:spLocks noGrp="1"/>
          </p:cNvSpPr>
          <p:nvPr>
            <p:ph type="ctrTitle"/>
          </p:nvPr>
        </p:nvSpPr>
        <p:spPr>
          <a:xfrm>
            <a:off x="1359107" y="1821635"/>
            <a:ext cx="9144000" cy="977778"/>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ctr">
              <a:lnSpc>
                <a:spcPct val="100000"/>
              </a:lnSpc>
              <a:spcBef>
                <a:spcPts val="0"/>
              </a:spcBef>
              <a:spcAft>
                <a:spcPts val="0"/>
              </a:spcAft>
              <a:buNone/>
            </a:pPr>
            <a:r>
              <a:rPr lang="en-US" altLang="zh-CN" sz="3600" b="1" i="0" u="none" strike="noStrike" kern="1200" cap="all" spc="0" baseline="0">
                <a:solidFill>
                  <a:srgbClr val="1481AC"/>
                </a:solidFill>
                <a:latin typeface="Arial" charset="0"/>
                <a:ea typeface="华文中宋" charset="0"/>
                <a:cs typeface="Arial" charset="0"/>
              </a:rPr>
              <a:t>MOVIE RATING</a:t>
            </a:r>
            <a:endParaRPr lang="zh-CN" altLang="en-US" sz="3600" b="1" i="0" u="none" strike="noStrike" kern="1200" cap="all" spc="0" baseline="0">
              <a:solidFill>
                <a:schemeClr val="accent1"/>
              </a:solidFill>
              <a:latin typeface="Arial" charset="0"/>
              <a:ea typeface="华文中宋" charset="0"/>
              <a:cs typeface="Arial" charset="0"/>
            </a:endParaRPr>
          </a:p>
        </p:txBody>
      </p:sp>
      <p:sp>
        <p:nvSpPr>
          <p:cNvPr id="27" name="矩形"/>
          <p:cNvSpPr>
            <a:spLocks/>
          </p:cNvSpPr>
          <p:nvPr/>
        </p:nvSpPr>
        <p:spPr>
          <a:xfrm>
            <a:off x="-329782" y="1034320"/>
            <a:ext cx="12726648" cy="577215"/>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ctr">
              <a:lnSpc>
                <a:spcPct val="100000"/>
              </a:lnSpc>
              <a:spcBef>
                <a:spcPts val="0"/>
              </a:spcBef>
              <a:spcAft>
                <a:spcPts val="0"/>
              </a:spcAft>
              <a:buNone/>
            </a:pPr>
            <a:r>
              <a:rPr lang="en-US" altLang="zh-CN" sz="3200" b="1" i="0" u="none" strike="noStrike" kern="1200" cap="none" spc="0" baseline="0">
                <a:solidFill>
                  <a:srgbClr val="1481AC"/>
                </a:solidFill>
                <a:latin typeface="Arial" charset="0"/>
                <a:ea typeface="华文中宋" charset="0"/>
                <a:cs typeface="Arial" charset="0"/>
              </a:rPr>
              <a:t>PROJECT</a:t>
            </a:r>
            <a:endParaRPr lang="zh-CN" altLang="en-US" sz="3200" b="1" i="0" u="none" strike="noStrike" kern="1200" cap="none" spc="0" baseline="0">
              <a:solidFill>
                <a:srgbClr val="1481AC"/>
              </a:solidFill>
              <a:latin typeface="Arial" charset="0"/>
              <a:ea typeface="华文中宋" charset="0"/>
              <a:cs typeface="Arial" charset="0"/>
            </a:endParaRPr>
          </a:p>
        </p:txBody>
      </p:sp>
      <p:sp>
        <p:nvSpPr>
          <p:cNvPr id="28" name="矩形"/>
          <p:cNvSpPr>
            <a:spLocks/>
          </p:cNvSpPr>
          <p:nvPr/>
        </p:nvSpPr>
        <p:spPr>
          <a:xfrm>
            <a:off x="1069274" y="4557790"/>
            <a:ext cx="10043055" cy="1015663"/>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2000" b="1" i="0" u="none" strike="noStrike" kern="1200" cap="none" spc="0" baseline="0" dirty="0">
                <a:solidFill>
                  <a:srgbClr val="1481AC"/>
                </a:solidFill>
                <a:latin typeface="Arial" charset="0"/>
                <a:ea typeface="华文中宋" charset="0"/>
                <a:cs typeface="Arial" charset="0"/>
              </a:rPr>
              <a:t>Presented By:</a:t>
            </a:r>
          </a:p>
          <a:p>
            <a:pPr marL="0" indent="0" algn="l">
              <a:lnSpc>
                <a:spcPct val="100000"/>
              </a:lnSpc>
              <a:spcBef>
                <a:spcPts val="0"/>
              </a:spcBef>
              <a:spcAft>
                <a:spcPts val="0"/>
              </a:spcAft>
              <a:buNone/>
            </a:pPr>
            <a:r>
              <a:rPr lang="en-US" altLang="zh-CN" sz="2000" b="1" i="0" u="none" strike="noStrike" kern="1200" cap="none" spc="0" baseline="0" dirty="0">
                <a:solidFill>
                  <a:srgbClr val="1481AC"/>
                </a:solidFill>
                <a:latin typeface="Arial" charset="0"/>
                <a:ea typeface="华文中宋" charset="0"/>
                <a:cs typeface="Arial" charset="0"/>
              </a:rPr>
              <a:t>1. </a:t>
            </a:r>
            <a:r>
              <a:rPr lang="en-US" altLang="zh-CN" sz="2000" b="1">
                <a:solidFill>
                  <a:srgbClr val="1481AC"/>
                </a:solidFill>
                <a:latin typeface="Arial" charset="0"/>
                <a:ea typeface="华文中宋" charset="0"/>
                <a:cs typeface="Arial" charset="0"/>
              </a:rPr>
              <a:t>KIRTHICK ROSHAN.M </a:t>
            </a:r>
            <a:r>
              <a:rPr lang="en-US" altLang="zh-CN" sz="2000" b="1" i="0" u="none" strike="noStrike" kern="1200" cap="none" spc="0" baseline="0">
                <a:solidFill>
                  <a:srgbClr val="1481AC"/>
                </a:solidFill>
                <a:latin typeface="Arial" charset="0"/>
                <a:ea typeface="华文中宋" charset="0"/>
                <a:cs typeface="Arial" charset="0"/>
              </a:rPr>
              <a:t> </a:t>
            </a:r>
            <a:r>
              <a:rPr lang="en-US" altLang="zh-CN" sz="2000" b="1" i="0" u="none" strike="noStrike" kern="1200" cap="none" spc="0" baseline="0" dirty="0">
                <a:solidFill>
                  <a:srgbClr val="1481AC"/>
                </a:solidFill>
                <a:latin typeface="Arial" charset="0"/>
                <a:ea typeface="华文中宋" charset="0"/>
                <a:cs typeface="Arial" charset="0"/>
              </a:rPr>
              <a:t>PAAVAI College of Engineering-ELECTRICAL AND ELECTRONICS ENGINEERING</a:t>
            </a:r>
            <a:endParaRPr lang="zh-CN" altLang="en-US" sz="2000" b="1" i="0" u="none" strike="noStrike" kern="1200" cap="none" spc="0" baseline="0" dirty="0">
              <a:solidFill>
                <a:srgbClr val="1481AC"/>
              </a:solidFill>
              <a:latin typeface="Arial" charset="0"/>
              <a:ea typeface="华文中宋" charset="0"/>
              <a:cs typeface="Arial" charset="0"/>
            </a:endParaRPr>
          </a:p>
        </p:txBody>
      </p:sp>
    </p:spTree>
    <p:extLst>
      <p:ext uri="{BB962C8B-B14F-4D97-AF65-F5344CB8AC3E}">
        <p14:creationId xmlns:p14="http://schemas.microsoft.com/office/powerpoint/2010/main" val="17698292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 name="文本框"/>
          <p:cNvSpPr>
            <a:spLocks noGrp="1"/>
          </p:cNvSpPr>
          <p:nvPr>
            <p:ph type="body" idx="1"/>
          </p:nvPr>
        </p:nvSpPr>
        <p:spPr>
          <a:xfrm>
            <a:off x="581192" y="1302026"/>
            <a:ext cx="11029615" cy="4673324"/>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marL="457200" indent="-457200" algn="l">
              <a:lnSpc>
                <a:spcPct val="110000"/>
              </a:lnSpc>
              <a:spcBef>
                <a:spcPct val="20000"/>
              </a:spcBef>
              <a:spcAft>
                <a:spcPts val="600"/>
              </a:spcAft>
              <a:buClr>
                <a:schemeClr val="accent1"/>
              </a:buClr>
              <a:buSzPct val="92000"/>
              <a:buFontTx/>
              <a:buAutoNum type="arabicPeriod"/>
            </a:pPr>
            <a:r>
              <a:rPr lang="en-US" altLang="zh-CN" sz="2000" b="0" i="0" u="none" strike="noStrike" kern="1200" cap="none" spc="0" baseline="0">
                <a:solidFill>
                  <a:srgbClr val="404040"/>
                </a:solidFill>
                <a:latin typeface="Franklin Gothic Book" charset="0"/>
                <a:ea typeface="华文中宋" charset="0"/>
                <a:cs typeface="Lucida Sans"/>
              </a:rPr>
              <a:t>Advanced Recommendation Algorithms.</a:t>
            </a:r>
          </a:p>
          <a:p>
            <a:pPr marL="457200" indent="-457200" algn="l">
              <a:lnSpc>
                <a:spcPct val="110000"/>
              </a:lnSpc>
              <a:spcBef>
                <a:spcPct val="20000"/>
              </a:spcBef>
              <a:spcAft>
                <a:spcPts val="600"/>
              </a:spcAft>
              <a:buClr>
                <a:schemeClr val="accent1"/>
              </a:buClr>
              <a:buSzPct val="92000"/>
              <a:buFontTx/>
              <a:buAutoNum type="arabicPeriod"/>
            </a:pPr>
            <a:r>
              <a:rPr lang="en-US" altLang="zh-CN" sz="2000" b="0" i="0" u="none" strike="noStrike" kern="1200" cap="none" spc="0" baseline="0">
                <a:solidFill>
                  <a:srgbClr val="404040"/>
                </a:solidFill>
                <a:latin typeface="Franklin Gothic Book" charset="0"/>
                <a:ea typeface="华文中宋" charset="0"/>
                <a:cs typeface="Lucida Sans"/>
              </a:rPr>
              <a:t>User Interaction Features</a:t>
            </a:r>
          </a:p>
          <a:p>
            <a:pPr marL="457200" indent="-457200" algn="l">
              <a:lnSpc>
                <a:spcPct val="110000"/>
              </a:lnSpc>
              <a:spcBef>
                <a:spcPct val="20000"/>
              </a:spcBef>
              <a:spcAft>
                <a:spcPts val="600"/>
              </a:spcAft>
              <a:buClr>
                <a:schemeClr val="accent1"/>
              </a:buClr>
              <a:buSzPct val="92000"/>
              <a:buFontTx/>
              <a:buAutoNum type="arabicPeriod"/>
            </a:pPr>
            <a:r>
              <a:rPr lang="en-US" altLang="zh-CN" sz="2000" b="0" i="0" u="none" strike="noStrike" kern="1200" cap="none" spc="0" baseline="0">
                <a:solidFill>
                  <a:srgbClr val="404040"/>
                </a:solidFill>
                <a:latin typeface="Franklin Gothic Book" charset="0"/>
                <a:ea typeface="华文中宋" charset="0"/>
                <a:cs typeface="Lucida Sans"/>
              </a:rPr>
              <a:t>Social Integration </a:t>
            </a:r>
          </a:p>
          <a:p>
            <a:pPr marL="457200" indent="-457200" algn="l">
              <a:lnSpc>
                <a:spcPct val="110000"/>
              </a:lnSpc>
              <a:spcBef>
                <a:spcPct val="20000"/>
              </a:spcBef>
              <a:spcAft>
                <a:spcPts val="600"/>
              </a:spcAft>
              <a:buClr>
                <a:schemeClr val="accent1"/>
              </a:buClr>
              <a:buSzPct val="92000"/>
              <a:buFontTx/>
              <a:buAutoNum type="arabicPeriod"/>
            </a:pPr>
            <a:r>
              <a:rPr lang="en-US" altLang="zh-CN" sz="2000" b="0" i="0" u="none" strike="noStrike" kern="1200" cap="none" spc="0" baseline="0">
                <a:solidFill>
                  <a:srgbClr val="404040"/>
                </a:solidFill>
                <a:latin typeface="Franklin Gothic Book" charset="0"/>
                <a:ea typeface="华文中宋" charset="0"/>
                <a:cs typeface="Lucida Sans"/>
              </a:rPr>
              <a:t>Internationalization</a:t>
            </a:r>
          </a:p>
          <a:p>
            <a:pPr marL="457200" indent="-457200" algn="l">
              <a:lnSpc>
                <a:spcPct val="110000"/>
              </a:lnSpc>
              <a:spcBef>
                <a:spcPct val="20000"/>
              </a:spcBef>
              <a:spcAft>
                <a:spcPts val="600"/>
              </a:spcAft>
              <a:buClr>
                <a:schemeClr val="accent1"/>
              </a:buClr>
              <a:buSzPct val="92000"/>
              <a:buFontTx/>
              <a:buAutoNum type="arabicPeriod"/>
            </a:pPr>
            <a:r>
              <a:rPr lang="en-US" altLang="zh-CN" sz="2000" b="0" i="0" u="none" strike="noStrike" kern="1200" cap="none" spc="0" baseline="0">
                <a:solidFill>
                  <a:srgbClr val="404040"/>
                </a:solidFill>
                <a:latin typeface="Franklin Gothic Book" charset="0"/>
                <a:ea typeface="华文中宋" charset="0"/>
                <a:cs typeface="Lucida Sans"/>
              </a:rPr>
              <a:t>Monetization Strategies</a:t>
            </a:r>
          </a:p>
          <a:p>
            <a:pPr marL="457200" indent="-457200" algn="l">
              <a:lnSpc>
                <a:spcPct val="110000"/>
              </a:lnSpc>
              <a:spcBef>
                <a:spcPct val="20000"/>
              </a:spcBef>
              <a:spcAft>
                <a:spcPts val="600"/>
              </a:spcAft>
              <a:buClr>
                <a:schemeClr val="accent1"/>
              </a:buClr>
              <a:buSzPct val="92000"/>
              <a:buFontTx/>
              <a:buAutoNum type="arabicPeriod"/>
            </a:pPr>
            <a:r>
              <a:rPr lang="en-US" altLang="zh-CN" sz="2000" b="0" i="0" u="none" strike="noStrike" kern="1200" cap="none" spc="0" baseline="0">
                <a:solidFill>
                  <a:srgbClr val="404040"/>
                </a:solidFill>
                <a:latin typeface="Franklin Gothic Book" charset="0"/>
                <a:ea typeface="华文中宋" charset="0"/>
                <a:cs typeface="Lucida Sans"/>
              </a:rPr>
              <a:t>Data Analytics and Insights:</a:t>
            </a:r>
          </a:p>
          <a:p>
            <a:pPr marL="457200" indent="-457200" algn="l">
              <a:lnSpc>
                <a:spcPct val="110000"/>
              </a:lnSpc>
              <a:spcBef>
                <a:spcPct val="20000"/>
              </a:spcBef>
              <a:spcAft>
                <a:spcPts val="600"/>
              </a:spcAft>
              <a:buClr>
                <a:schemeClr val="accent1"/>
              </a:buClr>
              <a:buSzPct val="92000"/>
              <a:buFontTx/>
              <a:buAutoNum type="arabicPeriod"/>
            </a:pPr>
            <a:r>
              <a:rPr lang="en-US" altLang="zh-CN" sz="2000" b="0" i="0" u="none" strike="noStrike" kern="1200" cap="none" spc="0" baseline="0">
                <a:solidFill>
                  <a:srgbClr val="404040"/>
                </a:solidFill>
                <a:latin typeface="Franklin Gothic Book" charset="0"/>
                <a:ea typeface="华文中宋" charset="0"/>
                <a:cs typeface="Lucida Sans"/>
              </a:rPr>
              <a:t>Accessibility Improvements. </a:t>
            </a:r>
          </a:p>
          <a:p>
            <a:pPr marL="457200" indent="-457200" algn="l">
              <a:lnSpc>
                <a:spcPct val="110000"/>
              </a:lnSpc>
              <a:spcBef>
                <a:spcPct val="20000"/>
              </a:spcBef>
              <a:spcAft>
                <a:spcPts val="600"/>
              </a:spcAft>
              <a:buClr>
                <a:schemeClr val="accent1"/>
              </a:buClr>
              <a:buSzPct val="92000"/>
              <a:buFontTx/>
              <a:buAutoNum type="arabicPeriod"/>
            </a:pPr>
            <a:r>
              <a:rPr lang="en-US" altLang="zh-CN" sz="2000" b="0" i="0" u="none" strike="noStrike" kern="1200" cap="none" spc="0" baseline="0">
                <a:solidFill>
                  <a:srgbClr val="404040"/>
                </a:solidFill>
                <a:latin typeface="Franklin Gothic Book" charset="0"/>
                <a:ea typeface="华文中宋" charset="0"/>
                <a:cs typeface="Lucida Sans"/>
              </a:rPr>
              <a:t>Virtual Reality (VR) Integration</a:t>
            </a:r>
            <a:endParaRPr lang="zh-CN" altLang="en-US" sz="1700" b="0" i="0" u="none" strike="noStrike" kern="1200" cap="none" spc="0" baseline="0">
              <a:solidFill>
                <a:srgbClr val="404040"/>
              </a:solidFill>
              <a:latin typeface="Franklin Gothic Book" charset="0"/>
              <a:ea typeface="华文中宋" charset="0"/>
              <a:cs typeface="Lucida Sans"/>
            </a:endParaRPr>
          </a:p>
        </p:txBody>
      </p:sp>
      <p:sp>
        <p:nvSpPr>
          <p:cNvPr id="53" name="矩形"/>
          <p:cNvSpPr>
            <a:spLocks/>
          </p:cNvSpPr>
          <p:nvPr/>
        </p:nvSpPr>
        <p:spPr>
          <a:xfrm>
            <a:off x="535670" y="844659"/>
            <a:ext cx="11029616" cy="530296"/>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l" defTabSz="457200" eaLnBrk="1" latinLnBrk="0" hangingPunct="1">
              <a:lnSpc>
                <a:spcPct val="80000"/>
              </a:lnSpc>
              <a:spcBef>
                <a:spcPts val="0"/>
              </a:spcBef>
              <a:spcAft>
                <a:spcPts val="0"/>
              </a:spcAft>
              <a:buNone/>
            </a:pPr>
            <a:r>
              <a:rPr lang="en-US" altLang="zh-CN" sz="3300" b="1" i="0" u="none" strike="noStrike" kern="1200" cap="all" spc="0" baseline="0">
                <a:solidFill>
                  <a:schemeClr val="accent1"/>
                </a:solidFill>
                <a:latin typeface="Arial" charset="0"/>
                <a:ea typeface="华文中宋" charset="0"/>
                <a:cs typeface="Arial" charset="0"/>
              </a:rPr>
              <a:t>Future scope</a:t>
            </a:r>
            <a:endParaRPr lang="zh-CN" altLang="en-US" sz="3300" b="1" i="0" u="none" strike="noStrike" kern="1200" cap="all" spc="0" baseline="0">
              <a:solidFill>
                <a:schemeClr val="accent1"/>
              </a:solidFill>
              <a:latin typeface="Arial" charset="0"/>
              <a:ea typeface="华文中宋" charset="0"/>
              <a:cs typeface="Arial" charset="0"/>
            </a:endParaRPr>
          </a:p>
        </p:txBody>
      </p:sp>
    </p:spTree>
    <p:extLst>
      <p:ext uri="{BB962C8B-B14F-4D97-AF65-F5344CB8AC3E}">
        <p14:creationId xmlns:p14="http://schemas.microsoft.com/office/powerpoint/2010/main" val="10011125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4" name="文本框"/>
          <p:cNvSpPr>
            <a:spLocks noGrp="1"/>
          </p:cNvSpPr>
          <p:nvPr>
            <p:ph type="title"/>
          </p:nvPr>
        </p:nvSpPr>
        <p:spPr>
          <a:xfrm>
            <a:off x="581192" y="702155"/>
            <a:ext cx="11029616" cy="530296"/>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charset="0"/>
                <a:ea typeface="Franklin Gothic Demi" charset="0"/>
                <a:cs typeface="Arial" charset="0"/>
              </a:rPr>
              <a:t>References</a:t>
            </a:r>
            <a:endParaRPr lang="zh-CN" altLang="en-US" sz="2500" b="0" i="0" u="none" strike="noStrike" kern="1200" cap="all" spc="0" baseline="0">
              <a:solidFill>
                <a:srgbClr val="404040"/>
              </a:solidFill>
              <a:latin typeface="Franklin Gothic Demi" charset="0"/>
              <a:ea typeface="华文中宋" charset="0"/>
              <a:cs typeface="Lucida Sans"/>
            </a:endParaRPr>
          </a:p>
        </p:txBody>
      </p:sp>
      <p:sp>
        <p:nvSpPr>
          <p:cNvPr id="55" name="文本框"/>
          <p:cNvSpPr>
            <a:spLocks noGrp="1"/>
          </p:cNvSpPr>
          <p:nvPr>
            <p:ph type="body" idx="1"/>
          </p:nvPr>
        </p:nvSpPr>
        <p:spPr>
          <a:xfrm>
            <a:off x="581192" y="1302026"/>
            <a:ext cx="11029615" cy="4673324"/>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400" b="0" i="0" u="none" strike="noStrike" kern="1200" cap="none" spc="0" baseline="0">
                <a:solidFill>
                  <a:srgbClr val="404040"/>
                </a:solidFill>
                <a:latin typeface="Franklin Gothic Book" charset="0"/>
                <a:ea typeface="华文中宋" charset="0"/>
                <a:cs typeface="Lucida Sans"/>
              </a:rPr>
              <a:t>Movie Lens:</a:t>
            </a: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400" b="0" i="0" u="none" strike="noStrike" kern="1200" cap="none" spc="0" baseline="0">
                <a:solidFill>
                  <a:srgbClr val="404040"/>
                </a:solidFill>
                <a:latin typeface="Franklin Gothic Book" charset="0"/>
                <a:ea typeface="华文中宋" charset="0"/>
                <a:cs typeface="Lucida Sans"/>
              </a:rPr>
              <a:t>IMDb</a:t>
            </a: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400" b="0" i="0" u="none" strike="noStrike" kern="1200" cap="none" spc="0" baseline="0">
                <a:solidFill>
                  <a:srgbClr val="404040"/>
                </a:solidFill>
                <a:latin typeface="Franklin Gothic Book" charset="0"/>
                <a:ea typeface="华文中宋" charset="0"/>
                <a:cs typeface="Lucida Sans"/>
              </a:rPr>
              <a:t>TMDB</a:t>
            </a: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400" b="0" i="0" u="none" strike="noStrike" kern="1200" cap="none" spc="0" baseline="0">
                <a:solidFill>
                  <a:srgbClr val="404040"/>
                </a:solidFill>
                <a:latin typeface="Franklin Gothic Book" charset="0"/>
                <a:ea typeface="华文中宋" charset="0"/>
                <a:cs typeface="Lucida Sans"/>
              </a:rPr>
              <a:t>Kaggle</a:t>
            </a:r>
          </a:p>
          <a:p>
            <a:pPr marL="305435" indent="-305435" algn="l">
              <a:lnSpc>
                <a:spcPct val="110000"/>
              </a:lnSpc>
              <a:spcBef>
                <a:spcPct val="20000"/>
              </a:spcBef>
              <a:spcAft>
                <a:spcPts val="600"/>
              </a:spcAft>
              <a:buClr>
                <a:schemeClr val="accent1"/>
              </a:buClr>
              <a:buSzPct val="92000"/>
              <a:buFont typeface="Wingdings 2" pitchFamily="18" charset="2"/>
              <a:buChar char=""/>
            </a:pPr>
            <a:endParaRPr lang="en-US" altLang="zh-CN" sz="2400" b="1" i="0" u="none" strike="noStrike" kern="1200" cap="none" spc="0" baseline="0">
              <a:solidFill>
                <a:srgbClr val="404040"/>
              </a:solidFill>
              <a:latin typeface="Franklin Gothic Book" charset="0"/>
              <a:ea typeface="华文中宋" charset="0"/>
              <a:cs typeface="Lucida Sans"/>
            </a:endParaRPr>
          </a:p>
          <a:p>
            <a:pPr marL="305435" indent="-305435" algn="l">
              <a:lnSpc>
                <a:spcPct val="110000"/>
              </a:lnSpc>
              <a:spcBef>
                <a:spcPct val="20000"/>
              </a:spcBef>
              <a:spcAft>
                <a:spcPts val="600"/>
              </a:spcAft>
              <a:buClr>
                <a:schemeClr val="accent1"/>
              </a:buClr>
              <a:buSzPct val="92000"/>
              <a:buFont typeface="Wingdings 2" pitchFamily="18" charset="2"/>
              <a:buChar char=""/>
            </a:pPr>
            <a:endParaRPr lang="en-US" altLang="zh-CN" sz="2400" b="1" i="0" u="none" strike="noStrike" kern="1200" cap="none" spc="0" baseline="0">
              <a:solidFill>
                <a:srgbClr val="404040"/>
              </a:solidFill>
              <a:latin typeface="Franklin Gothic Book" charset="0"/>
              <a:ea typeface="华文中宋" charset="0"/>
              <a:cs typeface="Lucida Sans"/>
            </a:endParaRPr>
          </a:p>
          <a:p>
            <a:pPr marL="305435" indent="-305435" algn="l">
              <a:lnSpc>
                <a:spcPct val="110000"/>
              </a:lnSpc>
              <a:spcBef>
                <a:spcPct val="20000"/>
              </a:spcBef>
              <a:spcAft>
                <a:spcPts val="600"/>
              </a:spcAft>
              <a:buClr>
                <a:schemeClr val="accent1"/>
              </a:buClr>
              <a:buSzPct val="92000"/>
              <a:buFont typeface="Wingdings 2" pitchFamily="18" charset="2"/>
              <a:buChar char=""/>
            </a:pPr>
            <a:endParaRPr lang="zh-CN" altLang="en-US" sz="2400" b="1" i="0" u="none" strike="noStrike" kern="1200" cap="none" spc="0" baseline="0">
              <a:solidFill>
                <a:srgbClr val="404040"/>
              </a:solidFill>
              <a:latin typeface="Franklin Gothic Book" charset="0"/>
              <a:ea typeface="华文中宋" charset="0"/>
              <a:cs typeface="Lucida Sans"/>
            </a:endParaRPr>
          </a:p>
        </p:txBody>
      </p:sp>
    </p:spTree>
    <p:extLst>
      <p:ext uri="{BB962C8B-B14F-4D97-AF65-F5344CB8AC3E}">
        <p14:creationId xmlns:p14="http://schemas.microsoft.com/office/powerpoint/2010/main" val="14166879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 name="文本框"/>
          <p:cNvSpPr>
            <a:spLocks noGrp="1"/>
          </p:cNvSpPr>
          <p:nvPr>
            <p:ph type="title"/>
          </p:nvPr>
        </p:nvSpPr>
        <p:spPr>
          <a:xfrm>
            <a:off x="1463041" y="2766217"/>
            <a:ext cx="9298745" cy="1325563"/>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ctr">
              <a:lnSpc>
                <a:spcPct val="100000"/>
              </a:lnSpc>
              <a:spcBef>
                <a:spcPts val="0"/>
              </a:spcBef>
              <a:spcAft>
                <a:spcPts val="0"/>
              </a:spcAft>
              <a:buNone/>
            </a:pPr>
            <a:r>
              <a:rPr lang="en-US" altLang="zh-CN" sz="2800" b="1" i="0" u="none" strike="noStrike" kern="1200" cap="all" spc="0" baseline="0">
                <a:solidFill>
                  <a:srgbClr val="002060"/>
                </a:solidFill>
                <a:latin typeface="Arial" charset="0"/>
                <a:ea typeface="华文中宋" charset="0"/>
                <a:cs typeface="Arial" charset="0"/>
              </a:rPr>
              <a:t>THANK YOU</a:t>
            </a:r>
            <a:endParaRPr lang="zh-CN" altLang="en-US" sz="2800" b="1" i="0" u="none" strike="noStrike" kern="1200" cap="all" spc="0" baseline="0">
              <a:solidFill>
                <a:srgbClr val="002060"/>
              </a:solidFill>
              <a:latin typeface="Arial" charset="0"/>
              <a:ea typeface="华文中宋" charset="0"/>
              <a:cs typeface="Arial" charset="0"/>
            </a:endParaRPr>
          </a:p>
        </p:txBody>
      </p:sp>
    </p:spTree>
    <p:extLst>
      <p:ext uri="{BB962C8B-B14F-4D97-AF65-F5344CB8AC3E}">
        <p14:creationId xmlns:p14="http://schemas.microsoft.com/office/powerpoint/2010/main" val="6353320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 name="文本框"/>
          <p:cNvSpPr>
            <a:spLocks noGrp="1"/>
          </p:cNvSpPr>
          <p:nvPr>
            <p:ph type="title"/>
          </p:nvPr>
        </p:nvSpPr>
        <p:spPr>
          <a:xfrm>
            <a:off x="849573" y="558468"/>
            <a:ext cx="10515600" cy="1325563"/>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l">
              <a:lnSpc>
                <a:spcPct val="100000"/>
              </a:lnSpc>
              <a:spcBef>
                <a:spcPts val="0"/>
              </a:spcBef>
              <a:spcAft>
                <a:spcPts val="0"/>
              </a:spcAft>
              <a:buNone/>
            </a:pPr>
            <a:r>
              <a:rPr lang="en-US" altLang="zh-CN" sz="2800" b="1" i="0" u="none" strike="noStrike" kern="1200" cap="all" spc="0" baseline="0">
                <a:solidFill>
                  <a:srgbClr val="002060"/>
                </a:solidFill>
                <a:latin typeface="Arial" charset="0"/>
                <a:ea typeface="华文中宋" charset="0"/>
                <a:cs typeface="Arial" charset="0"/>
              </a:rPr>
              <a:t>OUTLINE</a:t>
            </a:r>
            <a:endParaRPr lang="zh-CN" altLang="en-US" sz="2800" b="1" i="0" u="none" strike="noStrike" kern="1200" cap="all" spc="0" baseline="0">
              <a:solidFill>
                <a:srgbClr val="002060"/>
              </a:solidFill>
              <a:latin typeface="Arial" charset="0"/>
              <a:ea typeface="华文中宋" charset="0"/>
              <a:cs typeface="Arial" charset="0"/>
            </a:endParaRPr>
          </a:p>
        </p:txBody>
      </p:sp>
      <p:sp>
        <p:nvSpPr>
          <p:cNvPr id="37" name="文本框"/>
          <p:cNvSpPr>
            <a:spLocks noGrp="1"/>
          </p:cNvSpPr>
          <p:nvPr>
            <p:ph type="body" idx="1"/>
          </p:nvPr>
        </p:nvSpPr>
        <p:spPr>
          <a:xfrm>
            <a:off x="838200" y="1618937"/>
            <a:ext cx="11019020" cy="5239062"/>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10000"/>
              </a:lnSpc>
              <a:spcBef>
                <a:spcPct val="20000"/>
              </a:spcBef>
              <a:spcAft>
                <a:spcPts val="600"/>
              </a:spcAft>
              <a:buNone/>
            </a:pPr>
            <a:r>
              <a:rPr lang="en-US" altLang="zh-CN" sz="2000" b="1" i="0" u="none" strike="noStrike" kern="1200" cap="none" spc="0" baseline="0">
                <a:solidFill>
                  <a:srgbClr val="404040"/>
                </a:solidFill>
                <a:latin typeface="Arial" charset="0"/>
                <a:ea typeface="Franklin Gothic Book" charset="0"/>
                <a:cs typeface="Arial" charset="0"/>
              </a:rPr>
              <a:t>  </a:t>
            </a:r>
            <a:endParaRPr lang="en-US" altLang="zh-CN" sz="1700" b="0" i="0" u="none" strike="noStrike" kern="1200" cap="none" spc="0" baseline="0">
              <a:solidFill>
                <a:srgbClr val="404040"/>
              </a:solidFill>
              <a:latin typeface="Arial" charset="0"/>
              <a:ea typeface="华文中宋" charset="0"/>
              <a:cs typeface="Arial"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charset="0"/>
                <a:ea typeface="Franklin Gothic Book" charset="0"/>
                <a:cs typeface="Arial" charset="0"/>
              </a:rPr>
              <a:t>Problem Statement </a:t>
            </a: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charset="0"/>
                <a:ea typeface="Franklin Gothic Book" charset="0"/>
                <a:cs typeface="Arial" charset="0"/>
              </a:rPr>
              <a:t>Proposed System/Solution</a:t>
            </a:r>
            <a:endParaRPr lang="en-US" altLang="zh-CN" sz="1700" b="0" i="0" u="none" strike="noStrike" kern="1200" cap="none" spc="0" baseline="0">
              <a:solidFill>
                <a:srgbClr val="404040"/>
              </a:solidFill>
              <a:latin typeface="Arial" charset="0"/>
              <a:ea typeface="华文中宋" charset="0"/>
              <a:cs typeface="Arial"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charset="0"/>
                <a:ea typeface="Franklin Gothic Book" charset="0"/>
                <a:cs typeface="Calibri" charset="0"/>
              </a:rPr>
              <a:t>System </a:t>
            </a:r>
            <a:r>
              <a:rPr lang="en-US" altLang="zh-CN" sz="2000" b="1" i="0" u="none" strike="noStrike" kern="1200" cap="none" spc="0" baseline="0">
                <a:solidFill>
                  <a:srgbClr val="404040"/>
                </a:solidFill>
                <a:latin typeface="Arial" charset="0"/>
                <a:ea typeface="Franklin Gothic Book" charset="0"/>
                <a:cs typeface="Franklin Gothic Book" charset="0"/>
              </a:rPr>
              <a:t>Development Approach</a:t>
            </a:r>
            <a:endParaRPr lang="en-US" altLang="zh-CN" sz="1700" b="0" i="0" u="none" strike="noStrike" kern="1200" cap="none" spc="0" baseline="0">
              <a:solidFill>
                <a:srgbClr val="404040"/>
              </a:solidFill>
              <a:latin typeface="Arial" charset="0"/>
              <a:ea typeface="Franklin Gothic Book" charset="0"/>
              <a:cs typeface="Franklin Gothic Book"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charset="0"/>
                <a:ea typeface="Franklin Gothic Book" charset="0"/>
                <a:cs typeface="Franklin Gothic Book" charset="0"/>
              </a:rPr>
              <a:t>Algorithm &amp; Deployment  </a:t>
            </a:r>
            <a:endParaRPr lang="en-US" altLang="zh-CN" sz="1700" b="0" i="0" u="none" strike="noStrike" kern="1200" cap="none" spc="0" baseline="0">
              <a:solidFill>
                <a:srgbClr val="404040"/>
              </a:solidFill>
              <a:latin typeface="Arial" charset="0"/>
              <a:ea typeface="华文中宋" charset="0"/>
              <a:cs typeface="Calibri"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charset="0"/>
                <a:ea typeface="Franklin Gothic Book" charset="0"/>
                <a:cs typeface="Arial" charset="0"/>
              </a:rPr>
              <a:t>Result </a:t>
            </a: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charset="0"/>
                <a:ea typeface="Franklin Gothic Book" charset="0"/>
                <a:cs typeface="Arial" charset="0"/>
              </a:rPr>
              <a:t>Conclusion</a:t>
            </a:r>
            <a:endParaRPr lang="en-US" altLang="zh-CN" sz="1700" b="0" i="0" u="none" strike="noStrike" kern="1200" cap="none" spc="0" baseline="0">
              <a:solidFill>
                <a:srgbClr val="404040"/>
              </a:solidFill>
              <a:latin typeface="Arial" charset="0"/>
              <a:ea typeface="华文中宋" charset="0"/>
              <a:cs typeface="Arial"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charset="0"/>
                <a:ea typeface="Franklin Gothic Book" charset="0"/>
                <a:cs typeface="Arial" charset="0"/>
              </a:rPr>
              <a:t>Future Scope</a:t>
            </a: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charset="0"/>
                <a:ea typeface="Franklin Gothic Book" charset="0"/>
                <a:cs typeface="Arial" charset="0"/>
              </a:rPr>
              <a:t>References</a:t>
            </a:r>
            <a:endParaRPr lang="en-US" altLang="zh-CN" sz="1700" b="0" i="0" u="none" strike="noStrike" kern="1200" cap="none" spc="0" baseline="0">
              <a:solidFill>
                <a:srgbClr val="404040"/>
              </a:solidFill>
              <a:latin typeface="Arial" charset="0"/>
              <a:ea typeface="华文中宋" charset="0"/>
              <a:cs typeface="Arial"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endParaRPr lang="zh-CN" altLang="en-US" sz="1700" b="0" i="0" u="none" strike="noStrike" kern="1200" cap="none" spc="0" baseline="0">
              <a:solidFill>
                <a:srgbClr val="404040"/>
              </a:solidFill>
              <a:latin typeface="Arial" charset="0"/>
              <a:ea typeface="华文中宋" charset="0"/>
              <a:cs typeface="Arial" charset="0"/>
            </a:endParaRPr>
          </a:p>
        </p:txBody>
      </p:sp>
    </p:spTree>
    <p:extLst>
      <p:ext uri="{BB962C8B-B14F-4D97-AF65-F5344CB8AC3E}">
        <p14:creationId xmlns:p14="http://schemas.microsoft.com/office/powerpoint/2010/main" val="13911190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 name="文本框"/>
          <p:cNvSpPr>
            <a:spLocks noGrp="1"/>
          </p:cNvSpPr>
          <p:nvPr>
            <p:ph type="title"/>
          </p:nvPr>
        </p:nvSpPr>
        <p:spPr>
          <a:xfrm>
            <a:off x="581192" y="702155"/>
            <a:ext cx="11029616" cy="530296"/>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charset="0"/>
                <a:ea typeface="华文中宋" charset="0"/>
                <a:cs typeface="Arial" charset="0"/>
              </a:rPr>
              <a:t>Problem Statement</a:t>
            </a:r>
            <a:endParaRPr lang="zh-CN" altLang="en-US" sz="4000" b="0" i="0" u="none" strike="noStrike" kern="1200" cap="all" spc="0" baseline="0">
              <a:solidFill>
                <a:srgbClr val="404040"/>
              </a:solidFill>
              <a:latin typeface="Franklin Gothic Demi" charset="0"/>
              <a:ea typeface="华文中宋" charset="0"/>
              <a:cs typeface="Lucida Sans"/>
            </a:endParaRPr>
          </a:p>
        </p:txBody>
      </p:sp>
      <p:sp>
        <p:nvSpPr>
          <p:cNvPr id="39" name="文本框"/>
          <p:cNvSpPr>
            <a:spLocks noGrp="1"/>
          </p:cNvSpPr>
          <p:nvPr>
            <p:ph type="body" idx="1"/>
          </p:nvPr>
        </p:nvSpPr>
        <p:spPr>
          <a:xfrm>
            <a:off x="452403" y="1237632"/>
            <a:ext cx="11029615" cy="4673324"/>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3600" b="0" i="0" u="none" strike="noStrike" kern="1200" cap="none" spc="0" baseline="0">
                <a:solidFill>
                  <a:srgbClr val="404040"/>
                </a:solidFill>
                <a:latin typeface="Franklin Gothic Book" charset="0"/>
                <a:ea typeface="华文中宋" charset="0"/>
                <a:cs typeface="Lucida Sans"/>
              </a:rPr>
              <a:t>Design and implement a movie rating project that allows users to rate and review movies, as well as discover new films based on their preferences.</a:t>
            </a:r>
            <a:endParaRPr lang="zh-CN" altLang="en-US" sz="3600" b="0" i="0" u="none" strike="noStrike" kern="1200" cap="none" spc="0" baseline="0">
              <a:solidFill>
                <a:srgbClr val="404040"/>
              </a:solidFill>
              <a:latin typeface="Franklin Gothic Book" charset="0"/>
              <a:ea typeface="华文中宋" charset="0"/>
              <a:cs typeface="Lucida Sans"/>
            </a:endParaRPr>
          </a:p>
        </p:txBody>
      </p:sp>
    </p:spTree>
    <p:extLst>
      <p:ext uri="{BB962C8B-B14F-4D97-AF65-F5344CB8AC3E}">
        <p14:creationId xmlns:p14="http://schemas.microsoft.com/office/powerpoint/2010/main" val="5555411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 name="文本框"/>
          <p:cNvSpPr>
            <a:spLocks noGrp="1"/>
          </p:cNvSpPr>
          <p:nvPr>
            <p:ph type="title"/>
          </p:nvPr>
        </p:nvSpPr>
        <p:spPr>
          <a:xfrm>
            <a:off x="581192" y="702155"/>
            <a:ext cx="11029616" cy="530296"/>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charset="0"/>
                <a:ea typeface="华文中宋" charset="0"/>
                <a:cs typeface="Arial" charset="0"/>
              </a:rPr>
              <a:t>Proposed Solution</a:t>
            </a:r>
            <a:endParaRPr lang="zh-CN" altLang="en-US" sz="4000" b="0" i="0" u="none" strike="noStrike" kern="1200" cap="all" spc="0" baseline="0">
              <a:solidFill>
                <a:srgbClr val="404040"/>
              </a:solidFill>
              <a:latin typeface="Franklin Gothic Demi" charset="0"/>
              <a:ea typeface="华文中宋" charset="0"/>
              <a:cs typeface="Lucida Sans"/>
            </a:endParaRPr>
          </a:p>
        </p:txBody>
      </p:sp>
      <p:sp>
        <p:nvSpPr>
          <p:cNvPr id="41" name="文本框"/>
          <p:cNvSpPr>
            <a:spLocks noGrp="1"/>
          </p:cNvSpPr>
          <p:nvPr>
            <p:ph type="body" idx="1"/>
          </p:nvPr>
        </p:nvSpPr>
        <p:spPr>
          <a:xfrm>
            <a:off x="441671" y="1087378"/>
            <a:ext cx="11613485" cy="5563973"/>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3600" b="0" i="0" u="none" strike="noStrike" kern="1200" cap="none" spc="0" baseline="0">
                <a:solidFill>
                  <a:srgbClr val="404040"/>
                </a:solidFill>
                <a:latin typeface="Calibri" charset="0"/>
                <a:ea typeface="华文中宋" charset="0"/>
                <a:cs typeface="Calibri" charset="0"/>
              </a:rPr>
              <a:t>The output is a dynamic and interactive platform that enhances users' movie-watching experience by providing a comprehensive database, personalized recommendations, and social interaction features.</a:t>
            </a:r>
            <a:endParaRPr lang="zh-CN" altLang="en-US" sz="4400" b="0" i="0" u="none" strike="noStrike" kern="1200" cap="none" spc="0" baseline="0">
              <a:solidFill>
                <a:srgbClr val="404040"/>
              </a:solidFill>
              <a:latin typeface="Franklin Gothic Book" charset="0"/>
              <a:ea typeface="华文中宋" charset="0"/>
              <a:cs typeface="Lucida Sans"/>
            </a:endParaRPr>
          </a:p>
        </p:txBody>
      </p:sp>
    </p:spTree>
    <p:extLst>
      <p:ext uri="{BB962C8B-B14F-4D97-AF65-F5344CB8AC3E}">
        <p14:creationId xmlns:p14="http://schemas.microsoft.com/office/powerpoint/2010/main" val="5914785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2" name="文本框"/>
          <p:cNvSpPr>
            <a:spLocks noGrp="1"/>
          </p:cNvSpPr>
          <p:nvPr>
            <p:ph type="title"/>
          </p:nvPr>
        </p:nvSpPr>
        <p:spPr>
          <a:xfrm>
            <a:off x="581192" y="662572"/>
            <a:ext cx="11029616" cy="530296"/>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charset="0"/>
                <a:ea typeface="Franklin Gothic Demi" charset="0"/>
                <a:cs typeface="Arial" charset="0"/>
              </a:rPr>
              <a:t>System  Approach</a:t>
            </a:r>
            <a:endParaRPr lang="zh-CN" altLang="en-US" sz="4000" b="0" i="0" u="none" strike="noStrike" kern="1200" cap="all" spc="0" baseline="0">
              <a:solidFill>
                <a:schemeClr val="accent1"/>
              </a:solidFill>
              <a:latin typeface="Calibri Light" charset="0"/>
              <a:ea typeface="华文中宋" charset="0"/>
              <a:cs typeface="Calibri Light" charset="0"/>
            </a:endParaRPr>
          </a:p>
        </p:txBody>
      </p:sp>
      <p:sp>
        <p:nvSpPr>
          <p:cNvPr id="43" name="文本框"/>
          <p:cNvSpPr>
            <a:spLocks noGrp="1"/>
          </p:cNvSpPr>
          <p:nvPr>
            <p:ph type="body" idx="1"/>
          </p:nvPr>
        </p:nvSpPr>
        <p:spPr>
          <a:xfrm>
            <a:off x="581192" y="1302026"/>
            <a:ext cx="11029615" cy="4673324"/>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marL="342900" indent="-342900" algn="l">
              <a:lnSpc>
                <a:spcPct val="110000"/>
              </a:lnSpc>
              <a:spcBef>
                <a:spcPct val="20000"/>
              </a:spcBef>
              <a:spcAft>
                <a:spcPts val="600"/>
              </a:spcAft>
              <a:buClr>
                <a:schemeClr val="accent1"/>
              </a:buClr>
              <a:buSzPct val="92000"/>
              <a:buFontTx/>
              <a:buAutoNum type="arabicPeriod"/>
            </a:pPr>
            <a:r>
              <a:rPr lang="en-US" altLang="zh-CN" sz="1800" b="0" i="0" u="none" strike="noStrike" kern="1200" cap="none" spc="0" baseline="0">
                <a:solidFill>
                  <a:srgbClr val="0F0F0F"/>
                </a:solidFill>
                <a:latin typeface="Franklin Gothic Book" charset="0"/>
                <a:ea typeface="华文中宋" charset="0"/>
                <a:cs typeface="Lucida Sans"/>
              </a:rPr>
              <a:t>Requirement Analysis:   - Understand the project goals, features, and user expectations.   - Gather detailed requirements through discussions with stakeholders.</a:t>
            </a:r>
          </a:p>
          <a:p>
            <a:pPr marL="342900" indent="-342900" algn="l">
              <a:lnSpc>
                <a:spcPct val="110000"/>
              </a:lnSpc>
              <a:spcBef>
                <a:spcPct val="20000"/>
              </a:spcBef>
              <a:spcAft>
                <a:spcPts val="600"/>
              </a:spcAft>
              <a:buClr>
                <a:schemeClr val="accent1"/>
              </a:buClr>
              <a:buSzPct val="92000"/>
              <a:buFontTx/>
              <a:buAutoNum type="arabicPeriod"/>
            </a:pPr>
            <a:r>
              <a:rPr lang="en-US" altLang="zh-CN" sz="1800" b="0" i="0" u="none" strike="noStrike" kern="1200" cap="none" spc="0" baseline="0">
                <a:solidFill>
                  <a:srgbClr val="0F0F0F"/>
                </a:solidFill>
                <a:latin typeface="Franklin Gothic Book" charset="0"/>
                <a:ea typeface="华文中宋" charset="0"/>
                <a:cs typeface="Lucida Sans"/>
              </a:rPr>
              <a:t> Database Design: - Design a relational database schema to store movie details, user information, ratings, reviews, and other relevant data.   - Normalize the database to minimize redundancy and ensure data integrity.</a:t>
            </a:r>
          </a:p>
          <a:p>
            <a:pPr marL="342900" indent="-342900" algn="l">
              <a:lnSpc>
                <a:spcPct val="110000"/>
              </a:lnSpc>
              <a:spcBef>
                <a:spcPct val="20000"/>
              </a:spcBef>
              <a:spcAft>
                <a:spcPts val="600"/>
              </a:spcAft>
              <a:buClr>
                <a:schemeClr val="accent1"/>
              </a:buClr>
              <a:buSzPct val="92000"/>
              <a:buFontTx/>
              <a:buAutoNum type="arabicPeriod"/>
            </a:pPr>
            <a:r>
              <a:rPr lang="en-US" altLang="zh-CN" sz="1800" b="0" i="0" u="none" strike="noStrike" kern="1200" cap="none" spc="0" baseline="0">
                <a:solidFill>
                  <a:srgbClr val="0F0F0F"/>
                </a:solidFill>
                <a:latin typeface="Franklin Gothic Book" charset="0"/>
                <a:ea typeface="华文中宋" charset="0"/>
                <a:cs typeface="Lucida Sans"/>
              </a:rPr>
              <a:t> Backend Development:  - Choose a suitable backend technology stack (e.g., Node.js, Python/Django, Ruby on Rails) based on project requirements and team expertise.   - Develop REST ful APIs to handle user authentication, movie CRUD operations, rating submission, review posting, and recommendation generation.   - Implement business logic to calculate average ratings, generate recommendations, and handle user interactions.</a:t>
            </a:r>
          </a:p>
          <a:p>
            <a:pPr marL="342900" indent="-342900" algn="l">
              <a:lnSpc>
                <a:spcPct val="110000"/>
              </a:lnSpc>
              <a:spcBef>
                <a:spcPct val="20000"/>
              </a:spcBef>
              <a:spcAft>
                <a:spcPts val="600"/>
              </a:spcAft>
              <a:buClr>
                <a:schemeClr val="accent1"/>
              </a:buClr>
              <a:buSzPct val="92000"/>
              <a:buFontTx/>
              <a:buAutoNum type="arabicPeriod"/>
            </a:pPr>
            <a:r>
              <a:rPr lang="en-US" altLang="zh-CN" sz="1800" b="0" i="0" u="none" strike="noStrike" kern="1200" cap="none" spc="0" baseline="0">
                <a:solidFill>
                  <a:srgbClr val="0F0F0F"/>
                </a:solidFill>
                <a:latin typeface="Franklin Gothic Book" charset="0"/>
                <a:ea typeface="华文中宋" charset="0"/>
                <a:cs typeface="Lucida Sans"/>
              </a:rPr>
              <a:t>Testing and Quality Assurance:    - Conduct unit tests, integration tests, and end-to-end tests to ensure the functionality, performance, and security of the application.    - Perform usability testing to gather feedback from users and identify areas for improvement.</a:t>
            </a:r>
            <a:endParaRPr lang="zh-CN" altLang="en-US" sz="1800" b="0" i="0" u="none" strike="noStrike" kern="1200" cap="none" spc="0" baseline="0">
              <a:solidFill>
                <a:srgbClr val="0F0F0F"/>
              </a:solidFill>
              <a:latin typeface="Franklin Gothic Book" charset="0"/>
              <a:ea typeface="华文中宋" charset="0"/>
              <a:cs typeface="Lucida Sans"/>
            </a:endParaRPr>
          </a:p>
        </p:txBody>
      </p:sp>
    </p:spTree>
    <p:extLst>
      <p:ext uri="{BB962C8B-B14F-4D97-AF65-F5344CB8AC3E}">
        <p14:creationId xmlns:p14="http://schemas.microsoft.com/office/powerpoint/2010/main" val="15461162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 name="文本框"/>
          <p:cNvSpPr>
            <a:spLocks noGrp="1"/>
          </p:cNvSpPr>
          <p:nvPr>
            <p:ph type="title"/>
          </p:nvPr>
        </p:nvSpPr>
        <p:spPr>
          <a:xfrm>
            <a:off x="581192" y="702155"/>
            <a:ext cx="11029616" cy="530296"/>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charset="0"/>
                <a:ea typeface="Franklin Gothic Demi" charset="0"/>
                <a:cs typeface="Arial" charset="0"/>
              </a:rPr>
              <a:t>Algorithm &amp; Deployment</a:t>
            </a:r>
            <a:endParaRPr lang="zh-CN" altLang="en-US" sz="2500" b="0" i="0" u="none" strike="noStrike" kern="1200" cap="all" spc="0" baseline="0">
              <a:solidFill>
                <a:srgbClr val="404040"/>
              </a:solidFill>
              <a:latin typeface="Franklin Gothic Demi" charset="0"/>
              <a:ea typeface="华文中宋" charset="0"/>
              <a:cs typeface="Lucida Sans"/>
            </a:endParaRPr>
          </a:p>
        </p:txBody>
      </p:sp>
      <p:sp>
        <p:nvSpPr>
          <p:cNvPr id="45" name="文本框"/>
          <p:cNvSpPr>
            <a:spLocks noGrp="1"/>
          </p:cNvSpPr>
          <p:nvPr>
            <p:ph type="body" idx="1"/>
          </p:nvPr>
        </p:nvSpPr>
        <p:spPr>
          <a:xfrm>
            <a:off x="581192" y="1302026"/>
            <a:ext cx="11029615" cy="4673324"/>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700" b="0" i="0" u="none" strike="noStrike" kern="1200" cap="none" spc="0" baseline="0">
                <a:solidFill>
                  <a:srgbClr val="404040"/>
                </a:solidFill>
                <a:latin typeface="Franklin Gothic Book" charset="0"/>
                <a:ea typeface="华文中宋" charset="0"/>
                <a:cs typeface="Lucida Sans"/>
              </a:rPr>
              <a:t>1. User Preferences Initialization:   - When a new user signs up, initialize their preferences by assigning weights to different movie genres, directors, actors, etc. These weights will determine the user's initial preference profile.</a:t>
            </a: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700" b="0" i="0" u="none" strike="noStrike" kern="1200" cap="none" spc="0" baseline="0">
                <a:solidFill>
                  <a:srgbClr val="404040"/>
                </a:solidFill>
                <a:latin typeface="Franklin Gothic Book" charset="0"/>
                <a:ea typeface="华文中宋" charset="0"/>
                <a:cs typeface="Lucida Sans"/>
              </a:rPr>
              <a:t>2. User Ratings Collection: - Collect ratings from users for movies they have watched. Ratings can be on a scale of 1 to 5 stars.</a:t>
            </a: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700" b="0" i="0" u="none" strike="noStrike" kern="1200" cap="none" spc="0" baseline="0">
                <a:solidFill>
                  <a:srgbClr val="404040"/>
                </a:solidFill>
                <a:latin typeface="Franklin Gothic Book" charset="0"/>
                <a:ea typeface="华文中宋" charset="0"/>
                <a:cs typeface="Lucida Sans"/>
              </a:rPr>
              <a:t>3. Rating Normalization:  - Normalize user ratings to adjust for individual rating scales and biases. For example, if a user tends to rate movies higher or lower than average, normalize their ratings to a common scale.</a:t>
            </a: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700" b="0" i="0" u="none" strike="noStrike" kern="1200" cap="none" spc="0" baseline="0">
                <a:solidFill>
                  <a:srgbClr val="404040"/>
                </a:solidFill>
                <a:latin typeface="Franklin Gothic Book" charset="0"/>
                <a:ea typeface="华文中宋" charset="0"/>
                <a:cs typeface="Lucida Sans"/>
              </a:rPr>
              <a:t>4. Similarity Calculation:   - Calculate the similarity between users based on their rating patterns. Use similarity metrics such as cosine similarity, Pearson correlation coefficient, or Jaccard similarity.   - For each pair of users, compute their similarity score by comparing their normalized rating vectors.</a:t>
            </a: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700" b="0" i="0" u="none" strike="noStrike" kern="1200" cap="none" spc="0" baseline="0">
                <a:solidFill>
                  <a:srgbClr val="404040"/>
                </a:solidFill>
                <a:latin typeface="Franklin Gothic Book" charset="0"/>
                <a:ea typeface="华文中宋" charset="0"/>
                <a:cs typeface="Lucida Sans"/>
              </a:rPr>
              <a:t>5. Neighborhood Selection:   - Select a neighborhood of similar users for each target user. Define a threshold or fixed number of nearest neighbors to consider.   - Identify the users whose rating patterns are most similar to the target user's pattern.</a:t>
            </a:r>
            <a:endParaRPr lang="zh-CN" altLang="en-US" sz="1700" b="0" i="0" u="none" strike="noStrike" kern="1200" cap="none" spc="0" baseline="0">
              <a:solidFill>
                <a:srgbClr val="404040"/>
              </a:solidFill>
              <a:latin typeface="Franklin Gothic Book" charset="0"/>
              <a:ea typeface="华文中宋" charset="0"/>
              <a:cs typeface="Lucida Sans"/>
            </a:endParaRPr>
          </a:p>
        </p:txBody>
      </p:sp>
    </p:spTree>
    <p:extLst>
      <p:ext uri="{BB962C8B-B14F-4D97-AF65-F5344CB8AC3E}">
        <p14:creationId xmlns:p14="http://schemas.microsoft.com/office/powerpoint/2010/main" val="19042286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 name="文本框"/>
          <p:cNvSpPr>
            <a:spLocks noGrp="1"/>
          </p:cNvSpPr>
          <p:nvPr>
            <p:ph type="title"/>
          </p:nvPr>
        </p:nvSpPr>
        <p:spPr>
          <a:xfrm>
            <a:off x="581192" y="702155"/>
            <a:ext cx="11029616" cy="530296"/>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l">
              <a:lnSpc>
                <a:spcPct val="100000"/>
              </a:lnSpc>
              <a:spcBef>
                <a:spcPts val="0"/>
              </a:spcBef>
              <a:spcAft>
                <a:spcPts val="0"/>
              </a:spcAft>
              <a:buNone/>
            </a:pPr>
            <a:r>
              <a:rPr lang="en-US" altLang="zh-CN" sz="2800" b="1" i="0" u="none" strike="noStrike" kern="1200" cap="all" spc="0" baseline="0">
                <a:solidFill>
                  <a:schemeClr val="accent1"/>
                </a:solidFill>
                <a:latin typeface="Arial" charset="0"/>
                <a:ea typeface="Franklin Gothic Demi" charset="0"/>
                <a:cs typeface="Arial" charset="0"/>
              </a:rPr>
              <a:t>Algorithm &amp; Deployment</a:t>
            </a:r>
            <a:endParaRPr lang="zh-CN" altLang="en-US" sz="2800" b="0" i="0" u="none" strike="noStrike" kern="1200" cap="all" spc="0" baseline="0">
              <a:solidFill>
                <a:srgbClr val="404040"/>
              </a:solidFill>
              <a:latin typeface="Franklin Gothic Demi" charset="0"/>
              <a:ea typeface="华文中宋" charset="0"/>
              <a:cs typeface="Lucida Sans"/>
            </a:endParaRPr>
          </a:p>
        </p:txBody>
      </p:sp>
      <p:sp>
        <p:nvSpPr>
          <p:cNvPr id="47" name="文本框"/>
          <p:cNvSpPr>
            <a:spLocks noGrp="1"/>
          </p:cNvSpPr>
          <p:nvPr>
            <p:ph type="body" idx="1"/>
          </p:nvPr>
        </p:nvSpPr>
        <p:spPr>
          <a:xfrm>
            <a:off x="581192" y="1302026"/>
            <a:ext cx="11029615" cy="4673324"/>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marL="305435" indent="-305435" algn="l">
              <a:lnSpc>
                <a:spcPct val="90000"/>
              </a:lnSpc>
              <a:spcBef>
                <a:spcPct val="20000"/>
              </a:spcBef>
              <a:spcAft>
                <a:spcPts val="600"/>
              </a:spcAft>
              <a:buClr>
                <a:schemeClr val="accent1"/>
              </a:buClr>
              <a:buSzPct val="92000"/>
              <a:buFont typeface="Wingdings 2" pitchFamily="18" charset="2"/>
              <a:buChar char=""/>
            </a:pPr>
            <a:r>
              <a:rPr lang="en-US" altLang="zh-CN" sz="1600" b="0" i="0" u="none" strike="noStrike" kern="1200" cap="none" spc="0" baseline="0">
                <a:solidFill>
                  <a:srgbClr val="404040"/>
                </a:solidFill>
                <a:latin typeface="Franklin Gothic Book" charset="0"/>
                <a:ea typeface="华文中宋" charset="0"/>
                <a:cs typeface="Lucida Sans"/>
              </a:rPr>
              <a:t>6. Rating Prediction:  - Predict the target user's ratings for movies they have not yet rated based on the ratings of their neighbors.   - Weight the ratings of neighbors based on their similarity to the target user. Closer neighbors should have more influence on the prediction.</a:t>
            </a:r>
          </a:p>
          <a:p>
            <a:pPr marL="305435" indent="-305435" algn="l">
              <a:lnSpc>
                <a:spcPct val="90000"/>
              </a:lnSpc>
              <a:spcBef>
                <a:spcPct val="20000"/>
              </a:spcBef>
              <a:spcAft>
                <a:spcPts val="600"/>
              </a:spcAft>
              <a:buClr>
                <a:schemeClr val="accent1"/>
              </a:buClr>
              <a:buSzPct val="92000"/>
              <a:buFont typeface="Wingdings 2" pitchFamily="18" charset="2"/>
              <a:buChar char=""/>
            </a:pPr>
            <a:r>
              <a:rPr lang="en-US" altLang="zh-CN" sz="1600" b="0" i="0" u="none" strike="noStrike" kern="1200" cap="none" spc="0" baseline="0">
                <a:solidFill>
                  <a:srgbClr val="404040"/>
                </a:solidFill>
                <a:latin typeface="Franklin Gothic Book" charset="0"/>
                <a:ea typeface="华文中宋" charset="0"/>
                <a:cs typeface="Lucida Sans"/>
              </a:rPr>
              <a:t>7. Top-N Recommendations:   - Generate a list of top-N recommended movies for the target user based on the predicted ratings.   - Sort the unrated movies by their predicted ratings in descending order.   - Recommend the top-N movies with the highest predicted ratings to the user.</a:t>
            </a:r>
          </a:p>
          <a:p>
            <a:pPr marL="305435" indent="-305435" algn="l">
              <a:lnSpc>
                <a:spcPct val="90000"/>
              </a:lnSpc>
              <a:spcBef>
                <a:spcPct val="20000"/>
              </a:spcBef>
              <a:spcAft>
                <a:spcPts val="600"/>
              </a:spcAft>
              <a:buClr>
                <a:schemeClr val="accent1"/>
              </a:buClr>
              <a:buSzPct val="92000"/>
              <a:buFont typeface="Wingdings 2" pitchFamily="18" charset="2"/>
              <a:buChar char=""/>
            </a:pPr>
            <a:r>
              <a:rPr lang="en-US" altLang="zh-CN" sz="1600" b="0" i="0" u="none" strike="noStrike" kern="1200" cap="none" spc="0" baseline="0">
                <a:solidFill>
                  <a:srgbClr val="404040"/>
                </a:solidFill>
                <a:latin typeface="Franklin Gothic Book" charset="0"/>
                <a:ea typeface="华文中宋" charset="0"/>
                <a:cs typeface="Lucida Sans"/>
              </a:rPr>
              <a:t>8. Cold Start Handling: - Handle the "cold start" problem for new users or movies with limited ratings by using alternative approaches such as content-based recommendations or popularity-based recommendations.</a:t>
            </a:r>
          </a:p>
          <a:p>
            <a:pPr marL="305435" indent="-305435" algn="l">
              <a:lnSpc>
                <a:spcPct val="90000"/>
              </a:lnSpc>
              <a:spcBef>
                <a:spcPct val="20000"/>
              </a:spcBef>
              <a:spcAft>
                <a:spcPts val="600"/>
              </a:spcAft>
              <a:buClr>
                <a:schemeClr val="accent1"/>
              </a:buClr>
              <a:buSzPct val="92000"/>
              <a:buFont typeface="Wingdings 2" pitchFamily="18" charset="2"/>
              <a:buChar char=""/>
            </a:pPr>
            <a:r>
              <a:rPr lang="en-US" altLang="zh-CN" sz="1600" b="0" i="0" u="none" strike="noStrike" kern="1200" cap="none" spc="0" baseline="0">
                <a:solidFill>
                  <a:srgbClr val="404040"/>
                </a:solidFill>
                <a:latin typeface="Franklin Gothic Book" charset="0"/>
                <a:ea typeface="华文中宋" charset="0"/>
                <a:cs typeface="Lucida Sans"/>
              </a:rPr>
              <a:t>9. Feedback Incorporation:  - Continuously update user preferences and refine recommendations based on user feedback. Allow users to provide explicit feedback (e.g., like/dislike) on recommended movies to improve future recommendations.</a:t>
            </a:r>
          </a:p>
          <a:p>
            <a:pPr marL="305435" indent="-305435" algn="l">
              <a:lnSpc>
                <a:spcPct val="90000"/>
              </a:lnSpc>
              <a:spcBef>
                <a:spcPct val="20000"/>
              </a:spcBef>
              <a:spcAft>
                <a:spcPts val="600"/>
              </a:spcAft>
              <a:buClr>
                <a:schemeClr val="accent1"/>
              </a:buClr>
              <a:buSzPct val="92000"/>
              <a:buFont typeface="Wingdings 2" pitchFamily="18" charset="2"/>
              <a:buChar char=""/>
            </a:pPr>
            <a:r>
              <a:rPr lang="en-US" altLang="zh-CN" sz="1600" b="0" i="0" u="none" strike="noStrike" kern="1200" cap="none" spc="0" baseline="0">
                <a:solidFill>
                  <a:srgbClr val="404040"/>
                </a:solidFill>
                <a:latin typeface="Franklin Gothic Book" charset="0"/>
                <a:ea typeface="华文中宋" charset="0"/>
                <a:cs typeface="Lucida Sans"/>
              </a:rPr>
              <a:t>10. Re-ranking and Personalization:    - Re-rank recommended movies based on additional factors such as release date, genre diversity, or popularity to provide a diverse selection to the user.    - Personalize recommendations further by considering contextual information such as time of day, user location, or recent user activity.</a:t>
            </a:r>
          </a:p>
          <a:p>
            <a:pPr marL="305435" indent="-305435" algn="l">
              <a:lnSpc>
                <a:spcPct val="90000"/>
              </a:lnSpc>
              <a:spcBef>
                <a:spcPct val="20000"/>
              </a:spcBef>
              <a:spcAft>
                <a:spcPts val="600"/>
              </a:spcAft>
              <a:buClr>
                <a:schemeClr val="accent1"/>
              </a:buClr>
              <a:buSzPct val="92000"/>
              <a:buFont typeface="Wingdings 2" pitchFamily="18" charset="2"/>
              <a:buChar char=""/>
            </a:pPr>
            <a:r>
              <a:rPr lang="en-US" altLang="zh-CN" sz="1600" b="0" i="0" u="none" strike="noStrike" kern="1200" cap="none" spc="0" baseline="0">
                <a:solidFill>
                  <a:srgbClr val="404040"/>
                </a:solidFill>
                <a:latin typeface="Franklin Gothic Book" charset="0"/>
                <a:ea typeface="华文中宋" charset="0"/>
                <a:cs typeface="Lucida Sans"/>
              </a:rPr>
              <a:t>11. Evaluation and Optimization:*- Evaluate the performance of the recommendation algorithm using metrics such as precision, recall, and mean average precision.    - Optimize the algorithm parameters, similarity metrics, and neighborhood selection criteria to improve recommendation quality and user satisfaction.</a:t>
            </a:r>
          </a:p>
          <a:p>
            <a:pPr marL="305943" indent="-305943" algn="l">
              <a:lnSpc>
                <a:spcPct val="90000"/>
              </a:lnSpc>
              <a:spcBef>
                <a:spcPct val="20000"/>
              </a:spcBef>
              <a:spcAft>
                <a:spcPts val="600"/>
              </a:spcAft>
              <a:buClr>
                <a:schemeClr val="accent1"/>
              </a:buClr>
              <a:buSzPct val="92000"/>
              <a:buFont typeface="Wingdings 2" pitchFamily="18" charset="2"/>
              <a:buChar char=""/>
            </a:pPr>
            <a:endParaRPr lang="zh-CN" altLang="en-US" sz="1600" b="0" i="0" u="none" strike="noStrike" kern="1200" cap="none" spc="0" baseline="0">
              <a:solidFill>
                <a:srgbClr val="404040"/>
              </a:solidFill>
              <a:latin typeface="Franklin Gothic Book" charset="0"/>
              <a:ea typeface="华文中宋" charset="0"/>
              <a:cs typeface="Lucida Sans"/>
            </a:endParaRPr>
          </a:p>
        </p:txBody>
      </p:sp>
    </p:spTree>
    <p:extLst>
      <p:ext uri="{BB962C8B-B14F-4D97-AF65-F5344CB8AC3E}">
        <p14:creationId xmlns:p14="http://schemas.microsoft.com/office/powerpoint/2010/main" val="8657280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8" name="文本框"/>
          <p:cNvSpPr>
            <a:spLocks noGrp="1"/>
          </p:cNvSpPr>
          <p:nvPr>
            <p:ph type="title"/>
          </p:nvPr>
        </p:nvSpPr>
        <p:spPr>
          <a:xfrm>
            <a:off x="581192" y="702155"/>
            <a:ext cx="11029616" cy="530296"/>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charset="0"/>
                <a:ea typeface="Franklin Gothic Demi" charset="0"/>
                <a:cs typeface="Arial" charset="0"/>
              </a:rPr>
              <a:t>Result</a:t>
            </a:r>
            <a:endParaRPr lang="zh-CN" altLang="en-US" sz="2500" b="0" i="0" u="none" strike="noStrike" kern="1200" cap="all" spc="0" baseline="0">
              <a:solidFill>
                <a:srgbClr val="404040"/>
              </a:solidFill>
              <a:latin typeface="Franklin Gothic Demi" charset="0"/>
              <a:ea typeface="华文中宋" charset="0"/>
              <a:cs typeface="Lucida Sans"/>
            </a:endParaRPr>
          </a:p>
        </p:txBody>
      </p:sp>
      <p:sp>
        <p:nvSpPr>
          <p:cNvPr id="49" name="文本框"/>
          <p:cNvSpPr>
            <a:spLocks noGrp="1"/>
          </p:cNvSpPr>
          <p:nvPr>
            <p:ph type="body" idx="1"/>
          </p:nvPr>
        </p:nvSpPr>
        <p:spPr>
          <a:xfrm>
            <a:off x="581192" y="1302026"/>
            <a:ext cx="11029615" cy="4673324"/>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marL="457200" indent="-457200" algn="l">
              <a:lnSpc>
                <a:spcPct val="110000"/>
              </a:lnSpc>
              <a:spcBef>
                <a:spcPct val="20000"/>
              </a:spcBef>
              <a:spcAft>
                <a:spcPts val="600"/>
              </a:spcAft>
              <a:buClr>
                <a:schemeClr val="accent1"/>
              </a:buClr>
              <a:buSzPct val="92000"/>
              <a:buFontTx/>
              <a:buAutoNum type="arabicPeriod"/>
            </a:pPr>
            <a:r>
              <a:rPr lang="en-US" altLang="zh-CN" sz="2400" b="0" i="0" u="none" strike="noStrike" kern="1200" cap="none" spc="0" baseline="0">
                <a:solidFill>
                  <a:srgbClr val="404040"/>
                </a:solidFill>
                <a:latin typeface="Franklin Gothic Book" charset="0"/>
                <a:ea typeface="华文中宋" charset="0"/>
                <a:cs typeface="Lucida Sans"/>
              </a:rPr>
              <a:t>Structured Dataset:  - A well-organized dataset containing information about movies, user ratings, and user profiles. This dataset would include attributes such as movie titles, genres, release years, directors, cast members, user IDs, and corresponding ratings</a:t>
            </a:r>
          </a:p>
          <a:p>
            <a:pPr marL="457200" indent="-457200" algn="l">
              <a:lnSpc>
                <a:spcPct val="110000"/>
              </a:lnSpc>
              <a:spcBef>
                <a:spcPct val="20000"/>
              </a:spcBef>
              <a:spcAft>
                <a:spcPts val="600"/>
              </a:spcAft>
              <a:buClr>
                <a:schemeClr val="accent1"/>
              </a:buClr>
              <a:buSzPct val="92000"/>
              <a:buFontTx/>
              <a:buAutoNum type="arabicPeriod"/>
            </a:pPr>
            <a:r>
              <a:rPr lang="en-US" altLang="zh-CN" sz="2400" b="0" i="0" u="none" strike="noStrike" kern="1200" cap="none" spc="0" baseline="0">
                <a:solidFill>
                  <a:srgbClr val="404040"/>
                </a:solidFill>
                <a:latin typeface="Franklin Gothic Book" charset="0"/>
                <a:ea typeface="华文中宋" charset="0"/>
                <a:cs typeface="Lucida Sans"/>
              </a:rPr>
              <a:t>Data Cleaning and Preprocessing:   - Processed and cleaned dataset free from inconsistencies, missing values, and outliers. Preprocessing steps may include data normalization, handling null values, and resolving duplicate entries.</a:t>
            </a:r>
            <a:endParaRPr lang="zh-CN" altLang="en-US" sz="2400" b="0" i="0" u="none" strike="noStrike" kern="1200" cap="none" spc="0" baseline="0">
              <a:solidFill>
                <a:srgbClr val="404040"/>
              </a:solidFill>
              <a:latin typeface="Franklin Gothic Book" charset="0"/>
              <a:ea typeface="华文中宋" charset="0"/>
              <a:cs typeface="Lucida Sans"/>
            </a:endParaRPr>
          </a:p>
        </p:txBody>
      </p:sp>
    </p:spTree>
    <p:extLst>
      <p:ext uri="{BB962C8B-B14F-4D97-AF65-F5344CB8AC3E}">
        <p14:creationId xmlns:p14="http://schemas.microsoft.com/office/powerpoint/2010/main" val="20291081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0" name="文本框"/>
          <p:cNvSpPr>
            <a:spLocks noGrp="1"/>
          </p:cNvSpPr>
          <p:nvPr>
            <p:ph type="title"/>
          </p:nvPr>
        </p:nvSpPr>
        <p:spPr>
          <a:xfrm>
            <a:off x="581192" y="702155"/>
            <a:ext cx="11029616" cy="530296"/>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charset="0"/>
                <a:ea typeface="Franklin Gothic Demi" charset="0"/>
                <a:cs typeface="Arial" charset="0"/>
              </a:rPr>
              <a:t>Conclusion</a:t>
            </a:r>
            <a:endParaRPr lang="zh-CN" altLang="en-US" sz="2500" b="0" i="0" u="none" strike="noStrike" kern="1200" cap="all" spc="0" baseline="0">
              <a:solidFill>
                <a:srgbClr val="404040"/>
              </a:solidFill>
              <a:latin typeface="Franklin Gothic Demi" charset="0"/>
              <a:ea typeface="华文中宋" charset="0"/>
              <a:cs typeface="Lucida Sans"/>
            </a:endParaRPr>
          </a:p>
        </p:txBody>
      </p:sp>
      <p:sp>
        <p:nvSpPr>
          <p:cNvPr id="51" name="文本框"/>
          <p:cNvSpPr>
            <a:spLocks noGrp="1"/>
          </p:cNvSpPr>
          <p:nvPr>
            <p:ph type="body" idx="1"/>
          </p:nvPr>
        </p:nvSpPr>
        <p:spPr>
          <a:xfrm>
            <a:off x="581192" y="1302026"/>
            <a:ext cx="11029615" cy="4673324"/>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0" i="0" u="none" strike="noStrike" kern="1200" cap="none" spc="0" baseline="0">
                <a:solidFill>
                  <a:srgbClr val="404040"/>
                </a:solidFill>
                <a:latin typeface="Franklin Gothic Book" charset="0"/>
                <a:ea typeface="华文中宋" charset="0"/>
                <a:cs typeface="Lucida Sans"/>
              </a:rPr>
              <a:t>User Engagement: The project witnessed high user engagement, as evidenced by the number of active users, ratings, reviews, and interactions within the platform.</a:t>
            </a: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0" i="0" u="none" strike="noStrike" kern="1200" cap="none" spc="0" baseline="0">
                <a:solidFill>
                  <a:srgbClr val="404040"/>
                </a:solidFill>
                <a:latin typeface="Franklin Gothic Book" charset="0"/>
                <a:ea typeface="华文中宋" charset="0"/>
                <a:cs typeface="Lucida Sans"/>
              </a:rPr>
              <a:t>Personalized Recommendations: The recommendation engine effectively generated personalized movie recommendations for users, enhancing their movie-watching experience and satisfaction.</a:t>
            </a:r>
            <a:endParaRPr lang="zh-CN" altLang="en-US" sz="2000" b="0" i="0" u="none" strike="noStrike" kern="1200" cap="none" spc="0" baseline="0">
              <a:solidFill>
                <a:srgbClr val="404040"/>
              </a:solidFill>
              <a:latin typeface="Franklin Gothic Book" charset="0"/>
              <a:ea typeface="华文中宋" charset="0"/>
              <a:cs typeface="Lucida Sans"/>
            </a:endParaRPr>
          </a:p>
        </p:txBody>
      </p:sp>
    </p:spTree>
    <p:extLst>
      <p:ext uri="{BB962C8B-B14F-4D97-AF65-F5344CB8AC3E}">
        <p14:creationId xmlns:p14="http://schemas.microsoft.com/office/powerpoint/2010/main" val="909376854"/>
      </p:ext>
    </p:extLst>
  </p:cSld>
  <p:clrMapOvr>
    <a:masterClrMapping/>
  </p:clrMapOvr>
</p:sld>
</file>

<file path=ppt/theme/theme1.xml><?xml version="1.0" encoding="utf-8"?>
<a:theme xmlns:a="http://schemas.openxmlformats.org/drawingml/2006/main" name="DividendVTI">
  <a:themeElements>
    <a:clrScheme name="DividendVT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VTI">
      <a:majorFont>
        <a:latin typeface=""/>
        <a:ea typeface=""/>
        <a:cs typeface=""/>
      </a:majorFont>
      <a:minorFont>
        <a:latin typeface=""/>
        <a:ea typeface=""/>
        <a:cs typeface=""/>
      </a:minorFont>
    </a:fontScheme>
    <a:fmtScheme name="DividendVTI">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Normal.eit</Template>
  <TotalTime>36</TotalTime>
  <Words>957</Words>
  <Application>Microsoft Office PowerPoint</Application>
  <PresentationFormat>Widescreen</PresentationFormat>
  <Paragraphs>70</Paragraphs>
  <Slides>12</Slides>
  <Notes>12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Calibri</vt:lpstr>
      <vt:lpstr>Calibri Light</vt:lpstr>
      <vt:lpstr>Droid Sans</vt:lpstr>
      <vt:lpstr>Franklin Gothic Book</vt:lpstr>
      <vt:lpstr>Franklin Gothic Demi</vt:lpstr>
      <vt:lpstr>Wingdings 2</vt:lpstr>
      <vt:lpstr>DividendVTI</vt:lpstr>
      <vt:lpstr>MOVIE RATING</vt:lpstr>
      <vt:lpstr>OUTLINE</vt:lpstr>
      <vt:lpstr>Problem Statement</vt:lpstr>
      <vt:lpstr>Proposed Solution</vt:lpstr>
      <vt:lpstr>System  Approach</vt:lpstr>
      <vt:lpstr>Algorithm &amp; Deployment</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John J Jasho</cp:lastModifiedBy>
  <cp:revision>29</cp:revision>
  <dcterms:created xsi:type="dcterms:W3CDTF">2021-05-26T16:50:10Z</dcterms:created>
  <dcterms:modified xsi:type="dcterms:W3CDTF">2024-05-09T04:53:54Z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