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87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9039-8643-46B0-ABF4-5BC4932D4A7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8D9E-5D5C-4390-8384-F307BE275C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8D9E-5D5C-4390-8384-F307BE275CC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2FBD453-225C-455F-A02B-7D421FF5230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021C84-E883-42F5-BB02-29E8672C3E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1714488"/>
            <a:ext cx="6357950" cy="3429024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Copperplate Gothic Bold" pitchFamily="34" charset="0"/>
              </a:rPr>
              <a:t>Welcome  to </a:t>
            </a:r>
            <a:r>
              <a:rPr lang="en-US" sz="44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Copperplate Gothic Bold" pitchFamily="34" charset="0"/>
              </a:rPr>
              <a:t>kiruthika</a:t>
            </a:r>
            <a:r>
              <a:rPr lang="en-US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Copperplate Gothic Bold" pitchFamily="34" charset="0"/>
              </a:rPr>
              <a:t>  and </a:t>
            </a:r>
            <a:r>
              <a:rPr lang="en-US" sz="44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Copperplate Gothic Bold" pitchFamily="34" charset="0"/>
              </a:rPr>
              <a:t>harini’s</a:t>
            </a:r>
            <a:r>
              <a:rPr lang="en-US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Copperplate Gothic Bold" pitchFamily="34" charset="0"/>
              </a:rPr>
              <a:t> presentation</a:t>
            </a:r>
            <a:endParaRPr lang="en-US" sz="4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  <a:reflection blurRad="6350" stA="60000" endA="900" endPos="58000" dir="5400000" sy="-100000" algn="bl" rotWithShape="0"/>
              </a:effectLst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050" y="857232"/>
            <a:ext cx="5857916" cy="1428760"/>
          </a:xfrm>
        </p:spPr>
        <p:txBody>
          <a:bodyPr>
            <a:normAutofit fontScale="92500"/>
          </a:bodyPr>
          <a:lstStyle/>
          <a:p>
            <a:r>
              <a:rPr lang="en-US" sz="28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ahnschrift SemiLight SemiConde" pitchFamily="34" charset="0"/>
              </a:rPr>
              <a:t>“Whenever you find yourself on the side of the majority ,it is time to pause and reflect”</a:t>
            </a:r>
          </a:p>
          <a:p>
            <a:r>
              <a:rPr lang="en-US" sz="28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Bahnschrift SemiLight SemiConde" pitchFamily="34" charset="0"/>
              </a:rPr>
              <a:t>-Mark Twain</a:t>
            </a:r>
            <a:endParaRPr lang="en-US" sz="2800" i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Bahnschrift SemiLight SemiConde" pitchFamily="34" charset="0"/>
            </a:endParaRPr>
          </a:p>
        </p:txBody>
      </p:sp>
    </p:spTree>
  </p:cSld>
  <p:clrMapOvr>
    <a:masterClrMapping/>
  </p:clrMapOvr>
  <p:transition>
    <p:randomBar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242048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802.11 standard</a:t>
            </a:r>
            <a:endParaRPr lang="en-US" sz="6000" dirty="0">
              <a:solidFill>
                <a:schemeClr val="accent5">
                  <a:lumMod val="7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Notched Right Arrow 2"/>
          <p:cNvSpPr/>
          <p:nvPr/>
        </p:nvSpPr>
        <p:spPr>
          <a:xfrm>
            <a:off x="928662" y="2214554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214311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 802.11 IEEE standard  was  standardized in 1997</a:t>
            </a: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928662" y="3000372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928934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consists of three </a:t>
            </a:r>
            <a:r>
              <a:rPr lang="en-US" dirty="0" err="1" smtClean="0"/>
              <a:t>layers:Physical</a:t>
            </a:r>
            <a:r>
              <a:rPr lang="en-US" dirty="0" smtClean="0"/>
              <a:t> </a:t>
            </a:r>
            <a:r>
              <a:rPr lang="en-US" dirty="0" err="1" smtClean="0"/>
              <a:t>layer,MAC</a:t>
            </a:r>
            <a:r>
              <a:rPr lang="en-US" dirty="0" smtClean="0"/>
              <a:t>(Medium Access Control) layer, and LLC(Logical Link Control) layer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928662" y="3929066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290" y="3929066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version of the standard supported only 2 Mbps </a:t>
            </a:r>
            <a:r>
              <a:rPr lang="en-US" dirty="0" err="1" smtClean="0"/>
              <a:t>bandwidth,which</a:t>
            </a:r>
            <a:r>
              <a:rPr lang="en-US" dirty="0" smtClean="0"/>
              <a:t> motivated the developing teams to come up with other standards to support </a:t>
            </a:r>
            <a:r>
              <a:rPr lang="en-US" dirty="0" err="1" smtClean="0"/>
              <a:t>upto</a:t>
            </a:r>
            <a:r>
              <a:rPr lang="en-US" dirty="0" smtClean="0"/>
              <a:t> 54Mbps.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-285776"/>
            <a:ext cx="7242048" cy="146588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802.11 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authentication</a:t>
            </a:r>
            <a:endParaRPr lang="en-US" sz="4800" dirty="0"/>
          </a:p>
        </p:txBody>
      </p:sp>
      <p:sp>
        <p:nvSpPr>
          <p:cNvPr id="3" name="Notched Right Arrow 2"/>
          <p:cNvSpPr/>
          <p:nvPr/>
        </p:nvSpPr>
        <p:spPr>
          <a:xfrm>
            <a:off x="500034" y="1857364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types of authentication used:</a:t>
            </a:r>
          </a:p>
          <a:p>
            <a:r>
              <a:rPr lang="en-US" dirty="0" smtClean="0"/>
              <a:t>      Open System  Authentication,</a:t>
            </a:r>
          </a:p>
          <a:p>
            <a:r>
              <a:rPr lang="en-US" dirty="0"/>
              <a:t> </a:t>
            </a:r>
            <a:r>
              <a:rPr lang="en-US" dirty="0" smtClean="0"/>
              <a:t>     Shared  Key Authentication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500034" y="3071810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3071810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Open System Authentication:</a:t>
            </a:r>
          </a:p>
          <a:p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1285852" y="3571876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3500438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authentication protocol for the 802.11 standard.</a:t>
            </a:r>
          </a:p>
          <a:p>
            <a:endParaRPr lang="en-US" dirty="0" smtClean="0"/>
          </a:p>
          <a:p>
            <a:r>
              <a:rPr lang="en-US" dirty="0" smtClean="0"/>
              <a:t>Consists of a simple authentication request containing the station ID and an authentication response containing success or failure data.</a:t>
            </a:r>
          </a:p>
          <a:p>
            <a:endParaRPr lang="en-US" dirty="0"/>
          </a:p>
          <a:p>
            <a:r>
              <a:rPr lang="en-US" dirty="0" smtClean="0"/>
              <a:t>Upon successful </a:t>
            </a:r>
            <a:r>
              <a:rPr lang="en-US" dirty="0" err="1" smtClean="0"/>
              <a:t>authentication,both</a:t>
            </a:r>
            <a:r>
              <a:rPr lang="en-US" dirty="0" smtClean="0"/>
              <a:t> stations are considered mutually authenticated.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285852" y="5500702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1285852" y="4429132"/>
            <a:ext cx="285752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2910" y="-142900"/>
            <a:ext cx="7242048" cy="17859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SHARED KEY AUTHENTICATION</a:t>
            </a:r>
            <a:endParaRPr lang="en-US" sz="4800" dirty="0"/>
          </a:p>
        </p:txBody>
      </p:sp>
      <p:pic>
        <p:nvPicPr>
          <p:cNvPr id="4" name="Picture 3" descr="shared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428868"/>
            <a:ext cx="3281912" cy="3357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306" y="2357430"/>
            <a:ext cx="38576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Shared key authentication can easily be exploited through a passive attack by eavesdropping.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WEP uses RC4 stream cipher as its encryption algorithm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 the WEP(Wireless Equivalent Privacy) standard both of the authentication modes were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supported.In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the new security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standards,it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is not recommended to use shared key authentication.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72420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Wired equivalent privacy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00034" y="2357430"/>
            <a:ext cx="7117974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It has 2 goals to achieve for Wireless LAN :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confidentiality and integrity.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It uses Encryption to provide confidentiality.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It uses CRC(Cyclic Redundancy Check) to provide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integrity.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Wep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weakness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224" y="2000240"/>
            <a:ext cx="67151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One of the major reasons behind WEP weaknesses is its key length.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WEP has a 40-bit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key,which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can be broken in less than five hours using parallel attacks with the help of normal computer machine(Brown2003).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WEP does not support mutual authentication.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CRC(for integrity) lacks the cryptography  feature.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7242048" cy="1143000"/>
          </a:xfrm>
        </p:spPr>
        <p:txBody>
          <a:bodyPr>
            <a:prstTxWarp prst="textChevron">
              <a:avLst/>
            </a:prstTxWarp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Thoughts on wireless security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500306"/>
            <a:ext cx="7072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We can group wireless security measures into those dealing with: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 </a:t>
            </a:r>
            <a:r>
              <a:rPr lang="en-US" sz="2400" i="1" dirty="0" smtClean="0"/>
              <a:t>    Wireless Transmission(threats </a:t>
            </a:r>
            <a:r>
              <a:rPr lang="en-US" sz="2400" i="1" dirty="0" err="1" smtClean="0"/>
              <a:t>involoves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eavesdropping,altering</a:t>
            </a:r>
            <a:r>
              <a:rPr lang="en-US" sz="2400" i="1" dirty="0" smtClean="0"/>
              <a:t> or inserting </a:t>
            </a:r>
            <a:r>
              <a:rPr lang="en-US" sz="2400" i="1" dirty="0" err="1" smtClean="0"/>
              <a:t>messages,and</a:t>
            </a:r>
            <a:r>
              <a:rPr lang="en-US" sz="2400" i="1" dirty="0" smtClean="0"/>
              <a:t> disruption)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</a:p>
          <a:p>
            <a:r>
              <a:rPr lang="en-US" sz="2400" i="1" dirty="0" smtClean="0"/>
              <a:t>2.     Wireless Networks</a:t>
            </a:r>
          </a:p>
          <a:p>
            <a:r>
              <a:rPr lang="en-US" sz="2400" i="1" dirty="0"/>
              <a:t> 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SECURING WIRELESS TRANSMISSION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428736"/>
            <a:ext cx="69294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i="1" dirty="0" smtClean="0">
                <a:solidFill>
                  <a:srgbClr val="92D050"/>
                </a:solidFill>
              </a:rPr>
              <a:t>Signal-Hiding technique:</a:t>
            </a: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#Involves turning off service set identifier(SSID) broadcasting by wireless access points</a:t>
            </a:r>
          </a:p>
          <a:p>
            <a:endParaRPr lang="en-US" dirty="0" smtClean="0"/>
          </a:p>
          <a:p>
            <a:r>
              <a:rPr lang="en-US" dirty="0" smtClean="0"/>
              <a:t>     #Assigning cryptic names to SSIDs</a:t>
            </a:r>
          </a:p>
          <a:p>
            <a:endParaRPr lang="en-US" dirty="0" smtClean="0"/>
          </a:p>
          <a:p>
            <a:r>
              <a:rPr lang="en-US" dirty="0" smtClean="0"/>
              <a:t>    #</a:t>
            </a:r>
            <a:r>
              <a:rPr lang="en-US" dirty="0" err="1" smtClean="0"/>
              <a:t>Reducimg</a:t>
            </a:r>
            <a:r>
              <a:rPr lang="en-US" dirty="0" smtClean="0"/>
              <a:t> signal strength to the lower level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4000504"/>
            <a:ext cx="4000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i="1" dirty="0" smtClean="0">
                <a:solidFill>
                  <a:srgbClr val="92D050"/>
                </a:solidFill>
              </a:rPr>
              <a:t>ENCRYPTION:</a:t>
            </a:r>
            <a:endParaRPr lang="en-US" sz="2800" b="1" i="1" dirty="0" smtClean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38" y="4714884"/>
            <a:ext cx="7005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#Encryption of all wireless transmission is effective against </a:t>
            </a:r>
          </a:p>
          <a:p>
            <a:r>
              <a:rPr lang="en-US" dirty="0" smtClean="0"/>
              <a:t>eavesdropping to the extent that the encryption keys are secured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242048" cy="11430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SECURING WIRELESS 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NETWORK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2071678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techniques can be adopted to secure wireless networks:</a:t>
            </a:r>
          </a:p>
          <a:p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>
                <a:solidFill>
                  <a:srgbClr val="FF00FF"/>
                </a:solidFill>
              </a:rPr>
              <a:t>Use </a:t>
            </a:r>
            <a:r>
              <a:rPr lang="en-US" dirty="0" err="1" smtClean="0">
                <a:solidFill>
                  <a:srgbClr val="FF00FF"/>
                </a:solidFill>
              </a:rPr>
              <a:t>encryption.Wireless</a:t>
            </a:r>
            <a:r>
              <a:rPr lang="en-US" dirty="0" smtClean="0">
                <a:solidFill>
                  <a:srgbClr val="FF00FF"/>
                </a:solidFill>
              </a:rPr>
              <a:t> routers are typically equipped with built-in encryption mechanisms for router-to-router traffic.</a:t>
            </a:r>
          </a:p>
          <a:p>
            <a:endParaRPr lang="en-US" dirty="0">
              <a:solidFill>
                <a:srgbClr val="FF00FF"/>
              </a:solidFill>
            </a:endParaRPr>
          </a:p>
          <a:p>
            <a:r>
              <a:rPr lang="en-US" dirty="0" smtClean="0">
                <a:solidFill>
                  <a:srgbClr val="FF00FF"/>
                </a:solidFill>
              </a:rPr>
              <a:t>b)  Use antivirus and antispyware </a:t>
            </a:r>
            <a:r>
              <a:rPr lang="en-US" dirty="0" err="1" smtClean="0">
                <a:solidFill>
                  <a:srgbClr val="FF00FF"/>
                </a:solidFill>
              </a:rPr>
              <a:t>software,and</a:t>
            </a:r>
            <a:r>
              <a:rPr lang="en-US" dirty="0" smtClean="0">
                <a:solidFill>
                  <a:srgbClr val="FF00FF"/>
                </a:solidFill>
              </a:rPr>
              <a:t> a firewall.</a:t>
            </a:r>
          </a:p>
          <a:p>
            <a:endParaRPr lang="en-US" dirty="0">
              <a:solidFill>
                <a:srgbClr val="FF00FF"/>
              </a:solidFill>
            </a:endParaRPr>
          </a:p>
          <a:p>
            <a:r>
              <a:rPr lang="en-US" dirty="0" smtClean="0">
                <a:solidFill>
                  <a:srgbClr val="FF00FF"/>
                </a:solidFill>
              </a:rPr>
              <a:t>c)  Turn off identifier broadcasting.</a:t>
            </a:r>
          </a:p>
          <a:p>
            <a:endParaRPr lang="en-US" dirty="0">
              <a:solidFill>
                <a:srgbClr val="FF00FF"/>
              </a:solidFill>
            </a:endParaRPr>
          </a:p>
          <a:p>
            <a:r>
              <a:rPr lang="en-US" dirty="0" smtClean="0">
                <a:solidFill>
                  <a:srgbClr val="FF00FF"/>
                </a:solidFill>
              </a:rPr>
              <a:t>d)  Allow only specific computers to access your wireless network</a:t>
            </a:r>
            <a:endParaRPr 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16" y="1785926"/>
            <a:ext cx="5105400" cy="2868168"/>
          </a:xfrm>
        </p:spPr>
        <p:txBody>
          <a:bodyPr>
            <a:scene3d>
              <a:camera prst="perspectiveRight"/>
              <a:lightRig rig="threePt" dir="t"/>
            </a:scene3d>
          </a:bodyPr>
          <a:lstStyle/>
          <a:p>
            <a:r>
              <a:rPr lang="en-US" sz="6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Copperplate Gothic Bold" pitchFamily="34" charset="0"/>
              </a:rPr>
              <a:t>Thankyou</a:t>
            </a: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  <a:latin typeface="Copperplate Gothic Bold" pitchFamily="34" charset="0"/>
              </a:rPr>
              <a:t> for your attention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3354442" y="7072338"/>
            <a:ext cx="5114778" cy="214314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7242048" cy="2643198"/>
          </a:xfrm>
        </p:spPr>
        <p:txBody>
          <a:bodyPr>
            <a:prstTxWarp prst="textStop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WIRELESS NETWORK SECURITY ASSESMENT</a:t>
            </a:r>
            <a:endParaRPr lang="en-US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3" name="Picture 2" descr="w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5072074"/>
            <a:ext cx="32385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Wireless Networking?</a:t>
            </a:r>
          </a:p>
          <a:p>
            <a:r>
              <a:rPr lang="en-US" dirty="0" smtClean="0"/>
              <a:t>What is Wireless Security?</a:t>
            </a:r>
          </a:p>
          <a:p>
            <a:r>
              <a:rPr lang="en-US" dirty="0" smtClean="0"/>
              <a:t>Threats to Wireless  Networks</a:t>
            </a:r>
          </a:p>
          <a:p>
            <a:r>
              <a:rPr lang="en-US" dirty="0" smtClean="0"/>
              <a:t>Parking a Lot Attack</a:t>
            </a:r>
          </a:p>
          <a:p>
            <a:r>
              <a:rPr lang="en-US" dirty="0" smtClean="0"/>
              <a:t>Security in WLAN 802.11</a:t>
            </a:r>
          </a:p>
          <a:p>
            <a:r>
              <a:rPr lang="en-US" dirty="0" smtClean="0"/>
              <a:t>Thoughts on Wireless Security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4" y="-714404"/>
            <a:ext cx="3429000" cy="2057400"/>
          </a:xfrm>
        </p:spPr>
        <p:txBody>
          <a:bodyPr/>
          <a:lstStyle/>
          <a:p>
            <a:r>
              <a:rPr lang="en-US" dirty="0" smtClean="0"/>
              <a:t>What is wireless networking?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14942" y="1643050"/>
            <a:ext cx="3674594" cy="32750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b="1" i="1" dirty="0" smtClean="0">
                <a:solidFill>
                  <a:schemeClr val="bg1"/>
                </a:solidFill>
              </a:rPr>
              <a:t> wireless network </a:t>
            </a:r>
            <a:r>
              <a:rPr lang="en-US" sz="2000" dirty="0" smtClean="0">
                <a:solidFill>
                  <a:schemeClr val="bg1"/>
                </a:solidFill>
              </a:rPr>
              <a:t>is a computer network that uses wireless data connections between network nodes.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It provides the flexibility and freedom that wired networks lack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The main standards in the wireless world are: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  802.11,which describes the Wireless LAN architecture.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802.16,which describes the Wireless MAN architecture.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Placeholder 4" descr="WIRELESS network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28596" y="714356"/>
            <a:ext cx="4500594" cy="45005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-642966"/>
            <a:ext cx="3754902" cy="2057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wireless security?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86380" y="2000240"/>
            <a:ext cx="3857620" cy="3643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Point(AP):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</a:t>
            </a:r>
            <a:r>
              <a:rPr lang="en-US" sz="2200" dirty="0" smtClean="0"/>
              <a:t>Allows wireless communication </a:t>
            </a:r>
            <a:r>
              <a:rPr lang="en-US" sz="2200" dirty="0" err="1" smtClean="0"/>
              <a:t>device,such</a:t>
            </a:r>
            <a:r>
              <a:rPr lang="en-US" sz="2200" dirty="0" smtClean="0"/>
              <a:t> as computers to connect to a wireless network</a:t>
            </a:r>
          </a:p>
          <a:p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set Identifier(SSID):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dirty="0" smtClean="0"/>
              <a:t>SSID allows wireless clients to communicate with an appropriate access </a:t>
            </a:r>
            <a:r>
              <a:rPr lang="en-US" sz="2000" dirty="0" err="1" smtClean="0"/>
              <a:t>point.Only</a:t>
            </a:r>
            <a:r>
              <a:rPr lang="en-US" sz="2000" dirty="0" smtClean="0"/>
              <a:t> clients with correct SSID can communicate with the AP.</a:t>
            </a: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sz="2000" dirty="0" smtClean="0"/>
          </a:p>
        </p:txBody>
      </p:sp>
      <p:pic>
        <p:nvPicPr>
          <p:cNvPr id="5" name="Picture Placeholder 4" descr="wifi security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1071546"/>
            <a:ext cx="5072066" cy="4286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7742082" cy="1214446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>
            <a:normAutofit/>
          </a:bodyPr>
          <a:lstStyle/>
          <a:p>
            <a:pPr algn="ctr"/>
            <a:r>
              <a:rPr lang="en-US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THREAT TO WIRELESS NETWORKS</a:t>
            </a:r>
            <a:endParaRPr lang="en-US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26" name="AutoShape 2" descr="blob:https://web.whatsapp.com/ff3e5a05-f794-48b7-a5e1-d324e8cf5eb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ff3e5a05-f794-48b7-a5e1-d324e8cf5eb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b:https://web.whatsapp.com/ff3e5a05-f794-48b7-a5e1-d324e8cf5eb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blob:https://web.whatsapp.com/ff3e5a05-f794-48b7-a5e1-d324e8cf5eb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blob:https://web.whatsapp.com/ff3e5a05-f794-48b7-a5e1-d324e8cf5eb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blob:https://web.whatsapp.com/ff3e5a05-f794-48b7-a5e1-d324e8cf5eb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THRE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785926"/>
            <a:ext cx="7643866" cy="3214710"/>
          </a:xfrm>
          <a:prstGeom prst="round2Diag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1157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reflection blurRad="6350" stA="55000" endA="300" endPos="45500" dir="5400000" sy="-100000" algn="bl" rotWithShape="0"/>
                </a:effectLst>
              </a:rPr>
              <a:t>Following  are the threats to Wireless Networks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857364"/>
            <a:ext cx="7215238" cy="4524315"/>
          </a:xfrm>
          <a:custGeom>
            <a:avLst/>
            <a:gdLst>
              <a:gd name="connsiteX0" fmla="*/ 0 w 7215238"/>
              <a:gd name="connsiteY0" fmla="*/ 0 h 4524315"/>
              <a:gd name="connsiteX1" fmla="*/ 7215238 w 7215238"/>
              <a:gd name="connsiteY1" fmla="*/ 0 h 4524315"/>
              <a:gd name="connsiteX2" fmla="*/ 7215238 w 7215238"/>
              <a:gd name="connsiteY2" fmla="*/ 4524315 h 4524315"/>
              <a:gd name="connsiteX3" fmla="*/ 0 w 7215238"/>
              <a:gd name="connsiteY3" fmla="*/ 4524315 h 4524315"/>
              <a:gd name="connsiteX4" fmla="*/ 0 w 7215238"/>
              <a:gd name="connsiteY4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5238" h="4524315">
                <a:moveTo>
                  <a:pt x="0" y="0"/>
                </a:moveTo>
                <a:lnTo>
                  <a:pt x="7215238" y="0"/>
                </a:lnTo>
                <a:lnTo>
                  <a:pt x="7215238" y="4524315"/>
                </a:lnTo>
                <a:lnTo>
                  <a:pt x="0" y="452431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Malicious Association: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A wireless device  is configured to appear to be a legitimate access </a:t>
            </a:r>
            <a:r>
              <a:rPr lang="en-US" i="1" dirty="0" err="1" smtClean="0"/>
              <a:t>point,and</a:t>
            </a:r>
            <a:r>
              <a:rPr lang="en-US" i="1" dirty="0" smtClean="0"/>
              <a:t> then the operator penetrates the wired network through a legitimate wireless access point</a:t>
            </a:r>
          </a:p>
          <a:p>
            <a:endParaRPr lang="en-US" b="1" i="1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Ad hoc Network: 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US" i="1" dirty="0"/>
              <a:t>T</a:t>
            </a:r>
            <a:r>
              <a:rPr lang="en-US" i="1" dirty="0" smtClean="0"/>
              <a:t>hese are peer-to-peer networks between wireless computers with no access point between </a:t>
            </a:r>
            <a:r>
              <a:rPr lang="en-US" i="1" dirty="0" err="1" smtClean="0"/>
              <a:t>them.Such</a:t>
            </a:r>
            <a:r>
              <a:rPr lang="en-US" i="1" dirty="0" smtClean="0"/>
              <a:t> networks can pose a security threat due to a lack of a central point of control.</a:t>
            </a:r>
          </a:p>
          <a:p>
            <a:endParaRPr lang="en-US" b="1" i="1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Identify theft(MAC Spoofing):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This occurs when an attacker is able to </a:t>
            </a:r>
            <a:r>
              <a:rPr lang="en-US" i="1" dirty="0" err="1" smtClean="0"/>
              <a:t>evesdrop</a:t>
            </a:r>
            <a:r>
              <a:rPr lang="en-US" i="1" dirty="0" smtClean="0"/>
              <a:t> on network traffic and identify the MAC address of a computer with network privileges.</a:t>
            </a:r>
          </a:p>
          <a:p>
            <a:endParaRPr lang="en-US" b="1" i="1" dirty="0" smtClean="0"/>
          </a:p>
          <a:p>
            <a:r>
              <a:rPr lang="en-US" b="1" i="1" dirty="0"/>
              <a:t> </a:t>
            </a:r>
            <a:r>
              <a:rPr lang="en-US" b="1" i="1" dirty="0" smtClean="0"/>
              <a:t>  </a:t>
            </a:r>
            <a:endParaRPr lang="en-US" b="1" i="1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5056" cy="1714512"/>
          </a:xfrm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>
            <a:normAutofit/>
            <a:sp3d extrusionH="57150">
              <a:bevelT w="38100" h="38100"/>
            </a:sp3d>
          </a:bodyPr>
          <a:lstStyle/>
          <a:p>
            <a:pPr algn="ctr"/>
            <a:r>
              <a:rPr lang="en-US" sz="5400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PARKING</a:t>
            </a:r>
            <a:r>
              <a:rPr lang="en-US" sz="5400" cap="none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LOT ATTACK</a:t>
            </a:r>
            <a:endParaRPr lang="en-US" sz="6000" cap="none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Picture 2" descr="AT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428868"/>
            <a:ext cx="2967033" cy="2747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00034" y="2143116"/>
            <a:ext cx="41434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ahnschrift Light" pitchFamily="34" charset="0"/>
              </a:rPr>
              <a:t>Wireless Signals are intercepted outside an </a:t>
            </a:r>
            <a:r>
              <a:rPr lang="en-US" sz="2000" dirty="0" err="1" smtClean="0">
                <a:latin typeface="Bahnschrift Light" pitchFamily="34" charset="0"/>
              </a:rPr>
              <a:t>organization,or</a:t>
            </a:r>
            <a:r>
              <a:rPr lang="en-US" sz="2000" dirty="0" smtClean="0">
                <a:latin typeface="Bahnschrift Light" pitchFamily="34" charset="0"/>
              </a:rPr>
              <a:t> even though the floors in multi-storey buildings.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Bahnschrift Light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Bahnschrift Light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ahnschrift Light" pitchFamily="34" charset="0"/>
              </a:rPr>
              <a:t>“Parking lot” signifies that the attacker sit in the organization’s parking lot and try to access internal hosts via the wireless network.</a:t>
            </a:r>
            <a:endParaRPr lang="en-US" sz="2000" dirty="0">
              <a:latin typeface="Bahnschrift Light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242048" cy="17145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prstTxWarp prst="textChevronInverted">
              <a:avLst/>
            </a:prstTxWarp>
            <a:no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4800" cap="none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SECURITY IN WLAN 802.11</a:t>
            </a:r>
            <a:endParaRPr lang="en-US" sz="4800" cap="none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4480" y="2643182"/>
            <a:ext cx="5429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Lucida Handwriting" pitchFamily="66" charset="0"/>
              </a:rPr>
              <a:t>802.11 Standard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Lucida Handwriting" pitchFamily="66" charset="0"/>
              </a:rPr>
              <a:t>802.11 Authentication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Lucida Handwriting" pitchFamily="66" charset="0"/>
              </a:rPr>
              <a:t>Wired Equivalent Privacy(WEP)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Lucida Handwriting" pitchFamily="66" charset="0"/>
              </a:rPr>
              <a:t>WEP Weakness</a:t>
            </a:r>
            <a:endParaRPr lang="en-US" sz="3200" dirty="0">
              <a:latin typeface="Lucida Handwriting" pitchFamily="66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289</TotalTime>
  <Words>737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Welcome  to kiruthika  and harini’s presentation</vt:lpstr>
      <vt:lpstr>WIRELESS NETWORK SECURITY ASSESMENT</vt:lpstr>
      <vt:lpstr>overview</vt:lpstr>
      <vt:lpstr>What is wireless networking?</vt:lpstr>
      <vt:lpstr>What is wireless security?</vt:lpstr>
      <vt:lpstr>THREAT TO WIRELESS NETWORKS</vt:lpstr>
      <vt:lpstr>Slide 7</vt:lpstr>
      <vt:lpstr>PARKING LOT ATTACK</vt:lpstr>
      <vt:lpstr>SECURITY IN WLAN 802.11</vt:lpstr>
      <vt:lpstr>802.11 standard</vt:lpstr>
      <vt:lpstr>802.11 authentication</vt:lpstr>
      <vt:lpstr>SHARED KEY AUTHENTICATION</vt:lpstr>
      <vt:lpstr>Wired equivalent privacy</vt:lpstr>
      <vt:lpstr>Wep weakness</vt:lpstr>
      <vt:lpstr>Thoughts on wireless security</vt:lpstr>
      <vt:lpstr>SECURING WIRELESS TRANSMISSION</vt:lpstr>
      <vt:lpstr>SECURING WIRELESS NETWORK</vt:lpstr>
      <vt:lpstr>Thankyou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 world</dc:title>
  <dc:creator>hp</dc:creator>
  <cp:lastModifiedBy>hp</cp:lastModifiedBy>
  <cp:revision>30</cp:revision>
  <dcterms:created xsi:type="dcterms:W3CDTF">2023-12-18T12:41:19Z</dcterms:created>
  <dcterms:modified xsi:type="dcterms:W3CDTF">2023-12-18T17:31:08Z</dcterms:modified>
</cp:coreProperties>
</file>