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US" sz="2400" dirty="0" err="1"/>
              <a:t>M.kirthika</a:t>
            </a:r>
            <a:endParaRPr lang="en-US" sz="2400" dirty="0"/>
          </a:p>
          <a:p>
            <a:r>
              <a:rPr lang="en-US" sz="2400" dirty="0"/>
              <a:t>REGISTER NO: </a:t>
            </a:r>
            <a:r>
              <a:rPr lang="en-US" sz="2400" dirty="0" smtClean="0"/>
              <a:t>312217199 </a:t>
            </a:r>
          </a:p>
          <a:p>
            <a:r>
              <a:rPr lang="en-US" sz="2400" dirty="0" smtClean="0"/>
              <a:t>NM </a:t>
            </a:r>
            <a:r>
              <a:rPr lang="en-US" sz="2400" dirty="0"/>
              <a:t>ID             :CAFF8022C35A3A18FB6417A950333260</a:t>
            </a:r>
          </a:p>
          <a:p>
            <a:r>
              <a:rPr lang="en-US" sz="2400" dirty="0"/>
              <a:t>DEPARTMENT: </a:t>
            </a:r>
            <a:r>
              <a:rPr lang="en-US" sz="2400" dirty="0" err="1"/>
              <a:t>B.com</a:t>
            </a:r>
            <a:r>
              <a:rPr lang="en-US" sz="2400" dirty="0"/>
              <a:t> General </a:t>
            </a:r>
          </a:p>
          <a:p>
            <a:r>
              <a:rPr lang="en-US" sz="2400" dirty="0"/>
              <a:t>COLLEGE: Shri </a:t>
            </a:r>
            <a:r>
              <a:rPr lang="en-US" sz="2400" dirty="0" err="1"/>
              <a:t>Krishnaswamy</a:t>
            </a:r>
            <a:r>
              <a:rPr lang="en-US" sz="2400" dirty="0"/>
              <a:t> college for women </a:t>
            </a:r>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bs01</cp:lastModifiedBy>
  <cp:revision>27</cp:revision>
  <dcterms:created xsi:type="dcterms:W3CDTF">2024-03-29T15:07:22Z</dcterms:created>
  <dcterms:modified xsi:type="dcterms:W3CDTF">2024-09-02T10:36:38Z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