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erif"/>
      <p:regular r:id="rId11"/>
      <p:bold r:id="rId12"/>
      <p:italic r:id="rId13"/>
      <p:boldItalic r:id="rId14"/>
    </p:embeddedFont>
    <p:embeddedFont>
      <p:font typeface="Comfortaa Light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erif-regular.fntdata"/><Relationship Id="rId10" Type="http://schemas.openxmlformats.org/officeDocument/2006/relationships/slide" Target="slides/slide5.xml"/><Relationship Id="rId13" Type="http://schemas.openxmlformats.org/officeDocument/2006/relationships/font" Target="fonts/RobotoSerif-italic.fntdata"/><Relationship Id="rId12" Type="http://schemas.openxmlformats.org/officeDocument/2006/relationships/font" Target="fonts/RobotoSerif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Light-regular.fntdata"/><Relationship Id="rId14" Type="http://schemas.openxmlformats.org/officeDocument/2006/relationships/font" Target="fonts/RobotoSerif-boldItalic.fntdata"/><Relationship Id="rId16" Type="http://schemas.openxmlformats.org/officeDocument/2006/relationships/font" Target="fonts/Comforta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936c1d7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936c1d7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43d8bc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43d8bc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43d8bc8c9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43d8bc8c9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3d8bc8c9_0_1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443d8bc8c9_0_1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51425" y="3826475"/>
            <a:ext cx="563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404040"/>
                </a:solidFill>
                <a:latin typeface="Roboto Serif"/>
                <a:ea typeface="Roboto Serif"/>
                <a:cs typeface="Roboto Serif"/>
                <a:sym typeface="Roboto Serif"/>
              </a:rPr>
              <a:t>PySpark from Scratch - Part I</a:t>
            </a:r>
            <a:endParaRPr b="1" sz="2500">
              <a:solidFill>
                <a:srgbClr val="40404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475" y="2455900"/>
            <a:ext cx="1436225" cy="7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92550" y="4332725"/>
            <a:ext cx="474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Carlos Contreras</a:t>
            </a:r>
            <a:r>
              <a:rPr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 Big Data &amp; Analytics architect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09000" y="4337000"/>
            <a:ext cx="40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75" y="246875"/>
            <a:ext cx="4538475" cy="25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525" y="1930425"/>
            <a:ext cx="5145700" cy="2683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51400" y="2583925"/>
            <a:ext cx="248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04040"/>
                </a:solidFill>
              </a:rPr>
              <a:t>linkedin.com/in/carloscontreras/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84300" y="4470500"/>
            <a:ext cx="8353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7F7F7F"/>
                </a:solidFill>
              </a:rPr>
              <a:t>Disclaimer: I’m not representing AWS, but myself only. This educational training is not an AWS official course.</a:t>
            </a:r>
            <a:endParaRPr sz="12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 of this Training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1075"/>
            <a:ext cx="39999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Ready-made / End-to-end</a:t>
            </a:r>
            <a:r>
              <a:rPr lang="en-GB"/>
              <a:t> Use Cases to build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Medium to High Knowledge required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Oriented to build, with solid skills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381075"/>
            <a:ext cx="39999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World </a:t>
            </a:r>
            <a:r>
              <a:rPr b="1" lang="en-GB">
                <a:solidFill>
                  <a:schemeClr val="accent5"/>
                </a:solidFill>
              </a:rPr>
              <a:t>Examples-based</a:t>
            </a:r>
            <a:r>
              <a:rPr lang="en-GB"/>
              <a:t> to explain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Basic knowledge required about Python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Oriented to learn knowledge base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50750" y="445025"/>
            <a:ext cx="82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Syllabus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50750" y="1337500"/>
            <a:ext cx="56022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Apache Spark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Why PySpark and not something else; e.g. Pandas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PySpark basics — e.g. Resilient Distributed Datasets (RDD)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to process data with PySpark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Optimizations in Apache 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Dealing with complex clusters; i.e. multi-node environments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325" y="445025"/>
            <a:ext cx="1436225" cy="7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