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omfortaa Light"/>
      <p:regular r:id="rId10"/>
      <p:bold r:id="rId11"/>
    </p:embeddedFont>
    <p:embeddedFont>
      <p:font typeface="Roboto Serif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Light-bold.fntdata"/><Relationship Id="rId10" Type="http://schemas.openxmlformats.org/officeDocument/2006/relationships/font" Target="fonts/ComfortaaLight-regular.fntdata"/><Relationship Id="rId13" Type="http://schemas.openxmlformats.org/officeDocument/2006/relationships/font" Target="fonts/RobotoSerif-bold.fntdata"/><Relationship Id="rId12" Type="http://schemas.openxmlformats.org/officeDocument/2006/relationships/font" Target="fonts/RobotoSerif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erif-boldItalic.fntdata"/><Relationship Id="rId14" Type="http://schemas.openxmlformats.org/officeDocument/2006/relationships/font" Target="fonts/RobotoSerif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43af5930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43af5930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450" y="698475"/>
            <a:ext cx="22860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21150" y="4084525"/>
            <a:ext cx="5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Datasets and Examples exploration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Very popular for Data experiments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Simple and tons of public examples; e.g. Kaggle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52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Taxi Trip Record Data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165" y="1"/>
            <a:ext cx="3427834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50" y="2043425"/>
            <a:ext cx="3427825" cy="232703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29050" y="4468925"/>
            <a:ext cx="545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Data source: nyc.gov/site/tlc/about/tlc-trip-record-data.page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>
                <a:latin typeface="Roboto Serif"/>
                <a:ea typeface="Roboto Serif"/>
                <a:cs typeface="Roboto Serif"/>
                <a:sym typeface="Roboto Serif"/>
              </a:rPr>
              <a:t>Learn by Building simple examples</a:t>
            </a:r>
            <a:endParaRPr sz="222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87900" y="1304875"/>
            <a:ext cx="41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Different data formats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	</a:t>
            </a:r>
            <a:r>
              <a:rPr lang="en-GB" sz="1300"/>
              <a:t>e.g.</a:t>
            </a:r>
            <a:r>
              <a:rPr lang="en-GB" sz="1300"/>
              <a:t> CSV, Parquet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Different IDE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	e.g. VS Code, Jupyter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Different platforms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	e.g. local, AWS (Optional)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Different scenarios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/>
              <a:t>	e.g. batch, streaming, troubleshooting</a:t>
            </a:r>
            <a:endParaRPr sz="13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525" y="1287777"/>
            <a:ext cx="5274772" cy="27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6996178" y="3064106"/>
            <a:ext cx="401104" cy="619782"/>
          </a:xfrm>
          <a:custGeom>
            <a:rect b="b" l="l" r="r" t="t"/>
            <a:pathLst>
              <a:path extrusionOk="0" h="1059" w="683">
                <a:moveTo>
                  <a:pt x="683" y="307"/>
                </a:moveTo>
                <a:cubicBezTo>
                  <a:pt x="683" y="548"/>
                  <a:pt x="341" y="1059"/>
                  <a:pt x="341" y="1059"/>
                </a:cubicBezTo>
                <a:cubicBezTo>
                  <a:pt x="341" y="1059"/>
                  <a:pt x="0" y="548"/>
                  <a:pt x="0" y="307"/>
                </a:cubicBezTo>
                <a:cubicBezTo>
                  <a:pt x="0" y="66"/>
                  <a:pt x="153" y="0"/>
                  <a:pt x="341" y="0"/>
                </a:cubicBezTo>
                <a:cubicBezTo>
                  <a:pt x="530" y="0"/>
                  <a:pt x="683" y="66"/>
                  <a:pt x="683" y="3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7058496" y="3092432"/>
            <a:ext cx="276467" cy="399972"/>
          </a:xfrm>
          <a:custGeom>
            <a:rect b="b" l="l" r="r" t="t"/>
            <a:pathLst>
              <a:path extrusionOk="0" h="789" w="472">
                <a:moveTo>
                  <a:pt x="472" y="212"/>
                </a:moveTo>
                <a:cubicBezTo>
                  <a:pt x="472" y="379"/>
                  <a:pt x="236" y="789"/>
                  <a:pt x="236" y="789"/>
                </a:cubicBezTo>
                <a:cubicBezTo>
                  <a:pt x="236" y="789"/>
                  <a:pt x="0" y="379"/>
                  <a:pt x="0" y="212"/>
                </a:cubicBezTo>
                <a:cubicBezTo>
                  <a:pt x="0" y="46"/>
                  <a:pt x="106" y="0"/>
                  <a:pt x="236" y="0"/>
                </a:cubicBezTo>
                <a:cubicBezTo>
                  <a:pt x="367" y="0"/>
                  <a:pt x="472" y="46"/>
                  <a:pt x="472" y="212"/>
                </a:cubicBez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7188874" y="2080610"/>
            <a:ext cx="307060" cy="985762"/>
          </a:xfrm>
          <a:custGeom>
            <a:rect b="b" l="l" r="r" t="t"/>
            <a:pathLst>
              <a:path extrusionOk="0" h="1686" w="523">
                <a:moveTo>
                  <a:pt x="523" y="606"/>
                </a:moveTo>
                <a:cubicBezTo>
                  <a:pt x="523" y="387"/>
                  <a:pt x="486" y="181"/>
                  <a:pt x="4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159" y="183"/>
                  <a:pt x="288" y="312"/>
                  <a:pt x="288" y="471"/>
                </a:cubicBezTo>
                <a:cubicBezTo>
                  <a:pt x="288" y="631"/>
                  <a:pt x="159" y="760"/>
                  <a:pt x="0" y="760"/>
                </a:cubicBezTo>
                <a:cubicBezTo>
                  <a:pt x="0" y="1686"/>
                  <a:pt x="0" y="1686"/>
                  <a:pt x="0" y="1686"/>
                </a:cubicBezTo>
                <a:cubicBezTo>
                  <a:pt x="282" y="1686"/>
                  <a:pt x="282" y="1686"/>
                  <a:pt x="282" y="1686"/>
                </a:cubicBezTo>
                <a:cubicBezTo>
                  <a:pt x="427" y="1458"/>
                  <a:pt x="523" y="1060"/>
                  <a:pt x="523" y="606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6889670" y="2080610"/>
            <a:ext cx="305926" cy="985762"/>
          </a:xfrm>
          <a:custGeom>
            <a:rect b="b" l="l" r="r" t="t"/>
            <a:pathLst>
              <a:path extrusionOk="0" h="1686" w="522">
                <a:moveTo>
                  <a:pt x="234" y="471"/>
                </a:moveTo>
                <a:cubicBezTo>
                  <a:pt x="234" y="312"/>
                  <a:pt x="363" y="183"/>
                  <a:pt x="522" y="183"/>
                </a:cubicBezTo>
                <a:cubicBezTo>
                  <a:pt x="522" y="0"/>
                  <a:pt x="522" y="0"/>
                  <a:pt x="52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7" y="181"/>
                  <a:pt x="0" y="387"/>
                  <a:pt x="0" y="606"/>
                </a:cubicBezTo>
                <a:cubicBezTo>
                  <a:pt x="0" y="1060"/>
                  <a:pt x="96" y="1458"/>
                  <a:pt x="241" y="1686"/>
                </a:cubicBezTo>
                <a:cubicBezTo>
                  <a:pt x="522" y="1686"/>
                  <a:pt x="522" y="1686"/>
                  <a:pt x="522" y="1686"/>
                </a:cubicBezTo>
                <a:cubicBezTo>
                  <a:pt x="522" y="760"/>
                  <a:pt x="522" y="760"/>
                  <a:pt x="522" y="760"/>
                </a:cubicBezTo>
                <a:cubicBezTo>
                  <a:pt x="363" y="760"/>
                  <a:pt x="234" y="631"/>
                  <a:pt x="234" y="4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025638" y="3067505"/>
            <a:ext cx="169959" cy="50987"/>
          </a:xfrm>
          <a:custGeom>
            <a:rect b="b" l="l" r="r" t="t"/>
            <a:pathLst>
              <a:path extrusionOk="0" h="88" w="291">
                <a:moveTo>
                  <a:pt x="14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6" y="88"/>
                  <a:pt x="14" y="88"/>
                </a:cubicBezTo>
                <a:cubicBezTo>
                  <a:pt x="291" y="88"/>
                  <a:pt x="291" y="88"/>
                  <a:pt x="291" y="88"/>
                </a:cubicBezTo>
                <a:cubicBezTo>
                  <a:pt x="291" y="0"/>
                  <a:pt x="291" y="0"/>
                  <a:pt x="291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7195597" y="3067505"/>
            <a:ext cx="171092" cy="50987"/>
          </a:xfrm>
          <a:custGeom>
            <a:rect b="b" l="l" r="r" t="t"/>
            <a:pathLst>
              <a:path extrusionOk="0" h="88" w="291">
                <a:moveTo>
                  <a:pt x="27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85" y="88"/>
                  <a:pt x="291" y="82"/>
                  <a:pt x="291" y="74"/>
                </a:cubicBezTo>
                <a:cubicBezTo>
                  <a:pt x="291" y="13"/>
                  <a:pt x="291" y="13"/>
                  <a:pt x="291" y="13"/>
                </a:cubicBezTo>
                <a:cubicBezTo>
                  <a:pt x="291" y="6"/>
                  <a:pt x="285" y="0"/>
                  <a:pt x="2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944057" y="1376368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7175202" y="2716145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7175202" y="2584712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 flipH="1">
            <a:off x="7195611" y="1376426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195597" y="2825030"/>
            <a:ext cx="43056" cy="385240"/>
          </a:xfrm>
          <a:custGeom>
            <a:rect b="b" l="l" r="r" t="t"/>
            <a:pathLst>
              <a:path extrusionOk="0" h="660" w="73">
                <a:moveTo>
                  <a:pt x="18" y="1"/>
                </a:moveTo>
                <a:cubicBezTo>
                  <a:pt x="17" y="0"/>
                  <a:pt x="15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60"/>
                  <a:pt x="0" y="660"/>
                  <a:pt x="0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24" y="660"/>
                  <a:pt x="30" y="653"/>
                  <a:pt x="30" y="645"/>
                </a:cubicBezTo>
                <a:cubicBezTo>
                  <a:pt x="30" y="625"/>
                  <a:pt x="30" y="625"/>
                  <a:pt x="30" y="625"/>
                </a:cubicBezTo>
                <a:cubicBezTo>
                  <a:pt x="31" y="596"/>
                  <a:pt x="31" y="596"/>
                  <a:pt x="31" y="596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11"/>
                  <a:pt x="27" y="3"/>
                  <a:pt x="18" y="1"/>
                </a:cubicBez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153673" y="2825030"/>
            <a:ext cx="41923" cy="385240"/>
          </a:xfrm>
          <a:custGeom>
            <a:rect b="b" l="l" r="r" t="t"/>
            <a:pathLst>
              <a:path extrusionOk="0" h="660" w="72">
                <a:moveTo>
                  <a:pt x="57" y="0"/>
                </a:move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0"/>
                  <a:pt x="52" y="1"/>
                </a:cubicBezTo>
                <a:cubicBezTo>
                  <a:pt x="50" y="1"/>
                  <a:pt x="47" y="2"/>
                  <a:pt x="44" y="4"/>
                </a:cubicBezTo>
                <a:cubicBezTo>
                  <a:pt x="27" y="9"/>
                  <a:pt x="0" y="24"/>
                  <a:pt x="0" y="66"/>
                </a:cubicBezTo>
                <a:cubicBezTo>
                  <a:pt x="41" y="597"/>
                  <a:pt x="41" y="597"/>
                  <a:pt x="41" y="597"/>
                </a:cubicBezTo>
                <a:cubicBezTo>
                  <a:pt x="42" y="624"/>
                  <a:pt x="42" y="624"/>
                  <a:pt x="42" y="624"/>
                </a:cubicBezTo>
                <a:cubicBezTo>
                  <a:pt x="42" y="644"/>
                  <a:pt x="42" y="644"/>
                  <a:pt x="42" y="644"/>
                </a:cubicBezTo>
                <a:cubicBezTo>
                  <a:pt x="42" y="651"/>
                  <a:pt x="46" y="656"/>
                  <a:pt x="51" y="658"/>
                </a:cubicBezTo>
                <a:cubicBezTo>
                  <a:pt x="53" y="659"/>
                  <a:pt x="56" y="660"/>
                  <a:pt x="59" y="660"/>
                </a:cubicBezTo>
                <a:cubicBezTo>
                  <a:pt x="59" y="660"/>
                  <a:pt x="59" y="660"/>
                  <a:pt x="59" y="660"/>
                </a:cubicBezTo>
                <a:cubicBezTo>
                  <a:pt x="72" y="660"/>
                  <a:pt x="72" y="660"/>
                  <a:pt x="72" y="660"/>
                </a:cubicBezTo>
                <a:cubicBezTo>
                  <a:pt x="72" y="0"/>
                  <a:pt x="72" y="0"/>
                  <a:pt x="72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713592" y="24809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 flipH="1">
            <a:off x="7396451" y="24809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