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omfortaa Light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omforta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omforta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25950" y="3855925"/>
            <a:ext cx="5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Lab 4: Spark SQL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500" y="916725"/>
            <a:ext cx="2169836" cy="38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450" y="1896925"/>
            <a:ext cx="9620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