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Comfortaa Light"/>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Narem Garcia-River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font" Target="fonts/ComfortaaLight-regular.fntdata"/><Relationship Id="rId14" Type="http://schemas.openxmlformats.org/officeDocument/2006/relationships/slide" Target="slides/slide8.xml"/><Relationship Id="rId16" Type="http://schemas.openxmlformats.org/officeDocument/2006/relationships/font" Target="fonts/ComfortaaLigh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5-02T21:59:07.541">
    <p:pos x="6000" y="0"/>
    <p:text>Revisa
Tambien, me estan tardan en hacer un poco mas tiempo de lo normal. La ultima semana hice 8 con 8.5 horas de trabajo. Entonces deberiamos cambiar el pago en vez de por hora, por cada slideshow. Deberia ser mas facil para ti. De esta forma puedes ver la cantidad que hice y pagar basado en el producto final en vez de la cantidad de tiempo que tarda.
@carlos.isaac.contreras@gmail.com</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925af0a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925af0a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e22ca736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e22ca736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e22ca736b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e22ca736b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02fd8684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02fd8684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e22ca736b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e22ca736b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02fd8684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02fd8684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3925af0a07_0_5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23925af0a07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0" name="Shape 50"/>
        <p:cNvGrpSpPr/>
        <p:nvPr/>
      </p:nvGrpSpPr>
      <p:grpSpPr>
        <a:xfrm>
          <a:off x="0" y="0"/>
          <a:ext cx="0" cy="0"/>
          <a:chOff x="0" y="0"/>
          <a:chExt cx="0" cy="0"/>
        </a:xfrm>
      </p:grpSpPr>
      <p:sp>
        <p:nvSpPr>
          <p:cNvPr id="51" name="Google Shape;51;p13"/>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1200"/>
              </a:spcBef>
              <a:spcAft>
                <a:spcPts val="0"/>
              </a:spcAft>
              <a:buClr>
                <a:srgbClr val="888888"/>
              </a:buClr>
              <a:buSzPts val="1500"/>
              <a:buNone/>
              <a:defRPr sz="1500">
                <a:solidFill>
                  <a:srgbClr val="888888"/>
                </a:solidFill>
              </a:defRPr>
            </a:lvl2pPr>
            <a:lvl3pPr indent="-228600" lvl="2" marL="1371600" rtl="0" algn="l">
              <a:lnSpc>
                <a:spcPct val="90000"/>
              </a:lnSpc>
              <a:spcBef>
                <a:spcPts val="1200"/>
              </a:spcBef>
              <a:spcAft>
                <a:spcPts val="0"/>
              </a:spcAft>
              <a:buClr>
                <a:srgbClr val="888888"/>
              </a:buClr>
              <a:buSzPts val="1400"/>
              <a:buNone/>
              <a:defRPr sz="1400">
                <a:solidFill>
                  <a:srgbClr val="888888"/>
                </a:solidFill>
              </a:defRPr>
            </a:lvl3pPr>
            <a:lvl4pPr indent="-228600" lvl="3" marL="1828800" rtl="0" algn="l">
              <a:lnSpc>
                <a:spcPct val="90000"/>
              </a:lnSpc>
              <a:spcBef>
                <a:spcPts val="1200"/>
              </a:spcBef>
              <a:spcAft>
                <a:spcPts val="0"/>
              </a:spcAft>
              <a:buClr>
                <a:srgbClr val="888888"/>
              </a:buClr>
              <a:buSzPts val="1200"/>
              <a:buNone/>
              <a:defRPr sz="1200">
                <a:solidFill>
                  <a:srgbClr val="888888"/>
                </a:solidFill>
              </a:defRPr>
            </a:lvl4pPr>
            <a:lvl5pPr indent="-228600" lvl="4" marL="2286000" rtl="0" algn="l">
              <a:lnSpc>
                <a:spcPct val="90000"/>
              </a:lnSpc>
              <a:spcBef>
                <a:spcPts val="1200"/>
              </a:spcBef>
              <a:spcAft>
                <a:spcPts val="0"/>
              </a:spcAft>
              <a:buClr>
                <a:srgbClr val="888888"/>
              </a:buClr>
              <a:buSzPts val="1200"/>
              <a:buNone/>
              <a:defRPr sz="1200">
                <a:solidFill>
                  <a:srgbClr val="888888"/>
                </a:solidFill>
              </a:defRPr>
            </a:lvl5pPr>
            <a:lvl6pPr indent="-228600" lvl="5" marL="2743200" rtl="0" algn="l">
              <a:lnSpc>
                <a:spcPct val="90000"/>
              </a:lnSpc>
              <a:spcBef>
                <a:spcPts val="1200"/>
              </a:spcBef>
              <a:spcAft>
                <a:spcPts val="0"/>
              </a:spcAft>
              <a:buClr>
                <a:srgbClr val="888888"/>
              </a:buClr>
              <a:buSzPts val="1200"/>
              <a:buNone/>
              <a:defRPr sz="1200">
                <a:solidFill>
                  <a:srgbClr val="888888"/>
                </a:solidFill>
              </a:defRPr>
            </a:lvl6pPr>
            <a:lvl7pPr indent="-228600" lvl="6" marL="3200400" rtl="0" algn="l">
              <a:lnSpc>
                <a:spcPct val="90000"/>
              </a:lnSpc>
              <a:spcBef>
                <a:spcPts val="1200"/>
              </a:spcBef>
              <a:spcAft>
                <a:spcPts val="0"/>
              </a:spcAft>
              <a:buClr>
                <a:srgbClr val="888888"/>
              </a:buClr>
              <a:buSzPts val="1200"/>
              <a:buNone/>
              <a:defRPr sz="1200">
                <a:solidFill>
                  <a:srgbClr val="888888"/>
                </a:solidFill>
              </a:defRPr>
            </a:lvl7pPr>
            <a:lvl8pPr indent="-228600" lvl="7" marL="3657600" rtl="0" algn="l">
              <a:lnSpc>
                <a:spcPct val="90000"/>
              </a:lnSpc>
              <a:spcBef>
                <a:spcPts val="1200"/>
              </a:spcBef>
              <a:spcAft>
                <a:spcPts val="0"/>
              </a:spcAft>
              <a:buClr>
                <a:srgbClr val="888888"/>
              </a:buClr>
              <a:buSzPts val="1200"/>
              <a:buNone/>
              <a:defRPr sz="1200">
                <a:solidFill>
                  <a:srgbClr val="888888"/>
                </a:solidFill>
              </a:defRPr>
            </a:lvl8pPr>
            <a:lvl9pPr indent="-228600" lvl="8" marL="4114800" rtl="0" algn="l">
              <a:lnSpc>
                <a:spcPct val="90000"/>
              </a:lnSpc>
              <a:spcBef>
                <a:spcPts val="1200"/>
              </a:spcBef>
              <a:spcAft>
                <a:spcPts val="1200"/>
              </a:spcAft>
              <a:buClr>
                <a:srgbClr val="888888"/>
              </a:buClr>
              <a:buSzPts val="1200"/>
              <a:buNone/>
              <a:defRPr sz="1200">
                <a:solidFill>
                  <a:srgbClr val="888888"/>
                </a:solidFill>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4">
            <a:alphaModFix/>
          </a:blip>
          <a:stretch>
            <a:fillRect/>
          </a:stretch>
        </p:blipFill>
        <p:spPr>
          <a:xfrm>
            <a:off x="6587450" y="698475"/>
            <a:ext cx="2286000" cy="4048125"/>
          </a:xfrm>
          <a:prstGeom prst="rect">
            <a:avLst/>
          </a:prstGeom>
          <a:noFill/>
          <a:ln>
            <a:noFill/>
          </a:ln>
        </p:spPr>
      </p:pic>
      <p:sp>
        <p:nvSpPr>
          <p:cNvPr id="61" name="Google Shape;61;p14"/>
          <p:cNvSpPr txBox="1"/>
          <p:nvPr/>
        </p:nvSpPr>
        <p:spPr>
          <a:xfrm>
            <a:off x="725950" y="3855925"/>
            <a:ext cx="55749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Comfortaa Light"/>
                <a:ea typeface="Comfortaa Light"/>
                <a:cs typeface="Comfortaa Light"/>
                <a:sym typeface="Comfortaa Light"/>
              </a:rPr>
              <a:t>Components of Apache Spark</a:t>
            </a:r>
            <a:endParaRPr sz="1800">
              <a:latin typeface="Comfortaa Light"/>
              <a:ea typeface="Comfortaa Light"/>
              <a:cs typeface="Comfortaa Light"/>
              <a:sym typeface="Comfortaa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2545800" y="534200"/>
            <a:ext cx="4052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latin typeface="Comfortaa Light"/>
                <a:ea typeface="Comfortaa Light"/>
                <a:cs typeface="Comfortaa Light"/>
                <a:sym typeface="Comfortaa Light"/>
              </a:rPr>
              <a:t>Components of Apache Spark</a:t>
            </a:r>
            <a:endParaRPr sz="1800">
              <a:latin typeface="Comfortaa Light"/>
              <a:ea typeface="Comfortaa Light"/>
              <a:cs typeface="Comfortaa Light"/>
              <a:sym typeface="Comfortaa Light"/>
            </a:endParaRPr>
          </a:p>
        </p:txBody>
      </p:sp>
      <p:sp>
        <p:nvSpPr>
          <p:cNvPr id="67" name="Google Shape;67;p15"/>
          <p:cNvSpPr txBox="1"/>
          <p:nvPr/>
        </p:nvSpPr>
        <p:spPr>
          <a:xfrm>
            <a:off x="540850" y="1509750"/>
            <a:ext cx="32394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omfortaa Light"/>
              <a:buChar char="➔"/>
            </a:pPr>
            <a:r>
              <a:rPr lang="en-GB">
                <a:highlight>
                  <a:srgbClr val="FFD966"/>
                </a:highlight>
                <a:latin typeface="Comfortaa Light"/>
                <a:ea typeface="Comfortaa Light"/>
                <a:cs typeface="Comfortaa Light"/>
                <a:sym typeface="Comfortaa Light"/>
              </a:rPr>
              <a:t>Spark Core</a:t>
            </a:r>
            <a:endParaRPr>
              <a:highlight>
                <a:srgbClr val="FFD966"/>
              </a:highlight>
              <a:latin typeface="Comfortaa Light"/>
              <a:ea typeface="Comfortaa Light"/>
              <a:cs typeface="Comfortaa Light"/>
              <a:sym typeface="Comfortaa Light"/>
            </a:endParaRPr>
          </a:p>
          <a:p>
            <a:pPr indent="0" lvl="0" marL="457200" rtl="0" algn="l">
              <a:spcBef>
                <a:spcPts val="0"/>
              </a:spcBef>
              <a:spcAft>
                <a:spcPts val="0"/>
              </a:spcAft>
              <a:buNone/>
            </a:pPr>
            <a:r>
              <a:t/>
            </a:r>
            <a:endParaRPr>
              <a:highlight>
                <a:srgbClr val="FFD966"/>
              </a:highlight>
              <a:latin typeface="Comfortaa Light"/>
              <a:ea typeface="Comfortaa Light"/>
              <a:cs typeface="Comfortaa Light"/>
              <a:sym typeface="Comfortaa Light"/>
            </a:endParaRPr>
          </a:p>
          <a:p>
            <a:pPr indent="-317500" lvl="0" marL="457200" rtl="0" algn="l">
              <a:spcBef>
                <a:spcPts val="0"/>
              </a:spcBef>
              <a:spcAft>
                <a:spcPts val="0"/>
              </a:spcAft>
              <a:buSzPts val="1400"/>
              <a:buFont typeface="Comfortaa Light"/>
              <a:buChar char="➔"/>
            </a:pPr>
            <a:r>
              <a:rPr lang="en-GB">
                <a:highlight>
                  <a:srgbClr val="FFD966"/>
                </a:highlight>
                <a:latin typeface="Comfortaa Light"/>
                <a:ea typeface="Comfortaa Light"/>
                <a:cs typeface="Comfortaa Light"/>
                <a:sym typeface="Comfortaa Light"/>
              </a:rPr>
              <a:t>Spark SQL</a:t>
            </a:r>
            <a:endParaRPr>
              <a:highlight>
                <a:srgbClr val="FFD966"/>
              </a:highlight>
              <a:latin typeface="Comfortaa Light"/>
              <a:ea typeface="Comfortaa Light"/>
              <a:cs typeface="Comfortaa Light"/>
              <a:sym typeface="Comfortaa Light"/>
            </a:endParaRPr>
          </a:p>
          <a:p>
            <a:pPr indent="0" lvl="0" marL="457200" rtl="0" algn="l">
              <a:spcBef>
                <a:spcPts val="0"/>
              </a:spcBef>
              <a:spcAft>
                <a:spcPts val="0"/>
              </a:spcAft>
              <a:buNone/>
            </a:pPr>
            <a:r>
              <a:t/>
            </a:r>
            <a:endParaRPr>
              <a:latin typeface="Comfortaa Light"/>
              <a:ea typeface="Comfortaa Light"/>
              <a:cs typeface="Comfortaa Light"/>
              <a:sym typeface="Comfortaa Light"/>
            </a:endParaRPr>
          </a:p>
          <a:p>
            <a:pPr indent="-317500" lvl="0" marL="457200" rtl="0" algn="l">
              <a:spcBef>
                <a:spcPts val="0"/>
              </a:spcBef>
              <a:spcAft>
                <a:spcPts val="0"/>
              </a:spcAft>
              <a:buSzPts val="1400"/>
              <a:buFont typeface="Comfortaa Light"/>
              <a:buChar char="➔"/>
            </a:pPr>
            <a:r>
              <a:rPr lang="en-GB">
                <a:highlight>
                  <a:srgbClr val="FFD966"/>
                </a:highlight>
                <a:latin typeface="Comfortaa Light"/>
                <a:ea typeface="Comfortaa Light"/>
                <a:cs typeface="Comfortaa Light"/>
                <a:sym typeface="Comfortaa Light"/>
              </a:rPr>
              <a:t>Spark Streaming</a:t>
            </a:r>
            <a:endParaRPr>
              <a:highlight>
                <a:srgbClr val="FFD966"/>
              </a:highlight>
              <a:latin typeface="Comfortaa Light"/>
              <a:ea typeface="Comfortaa Light"/>
              <a:cs typeface="Comfortaa Light"/>
              <a:sym typeface="Comfortaa Light"/>
            </a:endParaRPr>
          </a:p>
          <a:p>
            <a:pPr indent="0" lvl="0" marL="457200" rtl="0" algn="l">
              <a:spcBef>
                <a:spcPts val="0"/>
              </a:spcBef>
              <a:spcAft>
                <a:spcPts val="0"/>
              </a:spcAft>
              <a:buNone/>
            </a:pPr>
            <a:r>
              <a:t/>
            </a:r>
            <a:endParaRPr>
              <a:latin typeface="Comfortaa Light"/>
              <a:ea typeface="Comfortaa Light"/>
              <a:cs typeface="Comfortaa Light"/>
              <a:sym typeface="Comfortaa Light"/>
            </a:endParaRPr>
          </a:p>
          <a:p>
            <a:pPr indent="-317500" lvl="0" marL="457200" rtl="0" algn="l">
              <a:spcBef>
                <a:spcPts val="0"/>
              </a:spcBef>
              <a:spcAft>
                <a:spcPts val="0"/>
              </a:spcAft>
              <a:buSzPts val="1400"/>
              <a:buFont typeface="Comfortaa Light"/>
              <a:buChar char="➔"/>
            </a:pPr>
            <a:r>
              <a:rPr lang="en-GB">
                <a:latin typeface="Comfortaa Light"/>
                <a:ea typeface="Comfortaa Light"/>
                <a:cs typeface="Comfortaa Light"/>
                <a:sym typeface="Comfortaa Light"/>
              </a:rPr>
              <a:t>MLlib</a:t>
            </a:r>
            <a:endParaRPr>
              <a:latin typeface="Comfortaa Light"/>
              <a:ea typeface="Comfortaa Light"/>
              <a:cs typeface="Comfortaa Light"/>
              <a:sym typeface="Comfortaa Light"/>
            </a:endParaRPr>
          </a:p>
          <a:p>
            <a:pPr indent="0" lvl="0" marL="457200" rtl="0" algn="l">
              <a:spcBef>
                <a:spcPts val="0"/>
              </a:spcBef>
              <a:spcAft>
                <a:spcPts val="0"/>
              </a:spcAft>
              <a:buNone/>
            </a:pPr>
            <a:r>
              <a:t/>
            </a:r>
            <a:endParaRPr>
              <a:latin typeface="Comfortaa Light"/>
              <a:ea typeface="Comfortaa Light"/>
              <a:cs typeface="Comfortaa Light"/>
              <a:sym typeface="Comfortaa Light"/>
            </a:endParaRPr>
          </a:p>
          <a:p>
            <a:pPr indent="-317500" lvl="0" marL="457200" rtl="0" algn="l">
              <a:spcBef>
                <a:spcPts val="0"/>
              </a:spcBef>
              <a:spcAft>
                <a:spcPts val="0"/>
              </a:spcAft>
              <a:buSzPts val="1400"/>
              <a:buFont typeface="Comfortaa Light"/>
              <a:buChar char="➔"/>
            </a:pPr>
            <a:r>
              <a:rPr lang="en-GB">
                <a:latin typeface="Comfortaa Light"/>
                <a:ea typeface="Comfortaa Light"/>
                <a:cs typeface="Comfortaa Light"/>
                <a:sym typeface="Comfortaa Light"/>
              </a:rPr>
              <a:t>GraphX</a:t>
            </a:r>
            <a:endParaRPr>
              <a:latin typeface="Comfortaa Light"/>
              <a:ea typeface="Comfortaa Light"/>
              <a:cs typeface="Comfortaa Light"/>
              <a:sym typeface="Comfortaa Light"/>
            </a:endParaRPr>
          </a:p>
        </p:txBody>
      </p:sp>
      <p:pic>
        <p:nvPicPr>
          <p:cNvPr id="68" name="Google Shape;68;p15"/>
          <p:cNvPicPr preferRelativeResize="0"/>
          <p:nvPr/>
        </p:nvPicPr>
        <p:blipFill>
          <a:blip r:embed="rId3">
            <a:alphaModFix/>
          </a:blip>
          <a:stretch>
            <a:fillRect/>
          </a:stretch>
        </p:blipFill>
        <p:spPr>
          <a:xfrm>
            <a:off x="4207100" y="1414174"/>
            <a:ext cx="4247777" cy="2059700"/>
          </a:xfrm>
          <a:prstGeom prst="rect">
            <a:avLst/>
          </a:prstGeom>
          <a:noFill/>
          <a:ln>
            <a:noFill/>
          </a:ln>
        </p:spPr>
      </p:pic>
      <p:sp>
        <p:nvSpPr>
          <p:cNvPr id="69" name="Google Shape;69;p15"/>
          <p:cNvSpPr txBox="1"/>
          <p:nvPr/>
        </p:nvSpPr>
        <p:spPr>
          <a:xfrm>
            <a:off x="5006450" y="3473875"/>
            <a:ext cx="32928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1000">
                <a:solidFill>
                  <a:srgbClr val="434343"/>
                </a:solidFill>
              </a:rPr>
              <a:t>Image: aws.amazon.com/big-data/what-is-spark</a:t>
            </a:r>
            <a:endParaRPr sz="1000">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nvSpPr>
        <p:spPr>
          <a:xfrm>
            <a:off x="3041250" y="534200"/>
            <a:ext cx="3061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latin typeface="Comfortaa Light"/>
                <a:ea typeface="Comfortaa Light"/>
                <a:cs typeface="Comfortaa Light"/>
                <a:sym typeface="Comfortaa Light"/>
              </a:rPr>
              <a:t>Spark Core</a:t>
            </a:r>
            <a:endParaRPr sz="1800">
              <a:latin typeface="Comfortaa Light"/>
              <a:ea typeface="Comfortaa Light"/>
              <a:cs typeface="Comfortaa Light"/>
              <a:sym typeface="Comfortaa Light"/>
            </a:endParaRPr>
          </a:p>
        </p:txBody>
      </p:sp>
      <p:sp>
        <p:nvSpPr>
          <p:cNvPr id="75" name="Google Shape;75;p16"/>
          <p:cNvSpPr txBox="1"/>
          <p:nvPr/>
        </p:nvSpPr>
        <p:spPr>
          <a:xfrm>
            <a:off x="319300" y="2098400"/>
            <a:ext cx="3747000" cy="23397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Comfortaa Light"/>
              <a:buChar char="➔"/>
            </a:pPr>
            <a:r>
              <a:rPr lang="en-GB">
                <a:latin typeface="Comfortaa Light"/>
                <a:ea typeface="Comfortaa Light"/>
                <a:cs typeface="Comfortaa Light"/>
                <a:sym typeface="Comfortaa Light"/>
              </a:rPr>
              <a:t>Execution engine of Spark</a:t>
            </a:r>
            <a:endParaRPr>
              <a:latin typeface="Comfortaa Light"/>
              <a:ea typeface="Comfortaa Light"/>
              <a:cs typeface="Comfortaa Light"/>
              <a:sym typeface="Comfortaa Light"/>
            </a:endParaRPr>
          </a:p>
          <a:p>
            <a:pPr indent="0" lvl="0" marL="457200" rtl="0" algn="just">
              <a:spcBef>
                <a:spcPts val="0"/>
              </a:spcBef>
              <a:spcAft>
                <a:spcPts val="0"/>
              </a:spcAft>
              <a:buNone/>
            </a:pPr>
            <a:r>
              <a:t/>
            </a:r>
            <a:endParaRPr>
              <a:latin typeface="Comfortaa Light"/>
              <a:ea typeface="Comfortaa Light"/>
              <a:cs typeface="Comfortaa Light"/>
              <a:sym typeface="Comfortaa Light"/>
            </a:endParaRPr>
          </a:p>
          <a:p>
            <a:pPr indent="-317500" lvl="0" marL="457200" rtl="0" algn="just">
              <a:spcBef>
                <a:spcPts val="0"/>
              </a:spcBef>
              <a:spcAft>
                <a:spcPts val="0"/>
              </a:spcAft>
              <a:buSzPts val="1400"/>
              <a:buFont typeface="Comfortaa Light"/>
              <a:buChar char="➔"/>
            </a:pPr>
            <a:r>
              <a:rPr lang="en-GB">
                <a:latin typeface="Comfortaa Light"/>
                <a:ea typeface="Comfortaa Light"/>
                <a:cs typeface="Comfortaa Light"/>
                <a:sym typeface="Comfortaa Light"/>
              </a:rPr>
              <a:t>Provides basic functionality for distributed data processing</a:t>
            </a:r>
            <a:endParaRPr>
              <a:latin typeface="Comfortaa Light"/>
              <a:ea typeface="Comfortaa Light"/>
              <a:cs typeface="Comfortaa Light"/>
              <a:sym typeface="Comfortaa Light"/>
            </a:endParaRPr>
          </a:p>
          <a:p>
            <a:pPr indent="0" lvl="0" marL="457200" rtl="0" algn="just">
              <a:spcBef>
                <a:spcPts val="0"/>
              </a:spcBef>
              <a:spcAft>
                <a:spcPts val="0"/>
              </a:spcAft>
              <a:buNone/>
            </a:pPr>
            <a:r>
              <a:t/>
            </a:r>
            <a:endParaRPr>
              <a:latin typeface="Comfortaa Light"/>
              <a:ea typeface="Comfortaa Light"/>
              <a:cs typeface="Comfortaa Light"/>
              <a:sym typeface="Comfortaa Light"/>
            </a:endParaRPr>
          </a:p>
          <a:p>
            <a:pPr indent="-317500" lvl="0" marL="457200" rtl="0" algn="just">
              <a:spcBef>
                <a:spcPts val="0"/>
              </a:spcBef>
              <a:spcAft>
                <a:spcPts val="0"/>
              </a:spcAft>
              <a:buSzPts val="1400"/>
              <a:buFont typeface="Comfortaa Light"/>
              <a:buChar char="➔"/>
            </a:pPr>
            <a:r>
              <a:rPr lang="en-GB">
                <a:latin typeface="Comfortaa Light"/>
                <a:ea typeface="Comfortaa Light"/>
                <a:cs typeface="Comfortaa Light"/>
                <a:sym typeface="Comfortaa Light"/>
              </a:rPr>
              <a:t>Responsible for managing Spark cluster </a:t>
            </a:r>
            <a:r>
              <a:rPr lang="en-GB">
                <a:latin typeface="Comfortaa Light"/>
                <a:ea typeface="Comfortaa Light"/>
                <a:cs typeface="Comfortaa Light"/>
                <a:sym typeface="Comfortaa Light"/>
              </a:rPr>
              <a:t>using</a:t>
            </a:r>
            <a:r>
              <a:rPr lang="en-GB">
                <a:latin typeface="Comfortaa Light"/>
                <a:ea typeface="Comfortaa Light"/>
                <a:cs typeface="Comfortaa Light"/>
                <a:sym typeface="Comfortaa Light"/>
              </a:rPr>
              <a:t> master-worker architecture</a:t>
            </a:r>
            <a:endParaRPr>
              <a:latin typeface="Comfortaa Light"/>
              <a:ea typeface="Comfortaa Light"/>
              <a:cs typeface="Comfortaa Light"/>
              <a:sym typeface="Comfortaa Light"/>
            </a:endParaRPr>
          </a:p>
          <a:p>
            <a:pPr indent="0" lvl="0" marL="457200" rtl="0" algn="just">
              <a:spcBef>
                <a:spcPts val="0"/>
              </a:spcBef>
              <a:spcAft>
                <a:spcPts val="0"/>
              </a:spcAft>
              <a:buNone/>
            </a:pPr>
            <a:r>
              <a:t/>
            </a:r>
            <a:endParaRPr>
              <a:latin typeface="Comfortaa Light"/>
              <a:ea typeface="Comfortaa Light"/>
              <a:cs typeface="Comfortaa Light"/>
              <a:sym typeface="Comfortaa Light"/>
            </a:endParaRPr>
          </a:p>
          <a:p>
            <a:pPr indent="0" lvl="0" marL="0" rtl="0" algn="just">
              <a:spcBef>
                <a:spcPts val="0"/>
              </a:spcBef>
              <a:spcAft>
                <a:spcPts val="0"/>
              </a:spcAft>
              <a:buNone/>
            </a:pPr>
            <a:r>
              <a:t/>
            </a:r>
            <a:endParaRPr>
              <a:latin typeface="Comfortaa Light"/>
              <a:ea typeface="Comfortaa Light"/>
              <a:cs typeface="Comfortaa Light"/>
              <a:sym typeface="Comfortaa Light"/>
            </a:endParaRPr>
          </a:p>
        </p:txBody>
      </p:sp>
      <p:sp>
        <p:nvSpPr>
          <p:cNvPr id="76" name="Google Shape;76;p16"/>
          <p:cNvSpPr txBox="1"/>
          <p:nvPr/>
        </p:nvSpPr>
        <p:spPr>
          <a:xfrm>
            <a:off x="579175" y="1159975"/>
            <a:ext cx="815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a:solidFill>
                  <a:schemeClr val="dk1"/>
                </a:solidFill>
                <a:latin typeface="Comfortaa Light"/>
                <a:ea typeface="Comfortaa Light"/>
                <a:cs typeface="Comfortaa Light"/>
                <a:sym typeface="Comfortaa Light"/>
              </a:rPr>
              <a:t>Spark Core is a critical component of PySPark by providing the foundation</a:t>
            </a:r>
            <a:endParaRPr/>
          </a:p>
        </p:txBody>
      </p:sp>
      <p:pic>
        <p:nvPicPr>
          <p:cNvPr id="77" name="Google Shape;77;p16"/>
          <p:cNvPicPr preferRelativeResize="0"/>
          <p:nvPr/>
        </p:nvPicPr>
        <p:blipFill>
          <a:blip r:embed="rId3">
            <a:alphaModFix/>
          </a:blip>
          <a:stretch>
            <a:fillRect/>
          </a:stretch>
        </p:blipFill>
        <p:spPr>
          <a:xfrm>
            <a:off x="4548675" y="1945999"/>
            <a:ext cx="4247777" cy="2059700"/>
          </a:xfrm>
          <a:prstGeom prst="rect">
            <a:avLst/>
          </a:prstGeom>
          <a:noFill/>
          <a:ln>
            <a:noFill/>
          </a:ln>
        </p:spPr>
      </p:pic>
      <p:sp>
        <p:nvSpPr>
          <p:cNvPr id="78" name="Google Shape;78;p16"/>
          <p:cNvSpPr txBox="1"/>
          <p:nvPr/>
        </p:nvSpPr>
        <p:spPr>
          <a:xfrm>
            <a:off x="5348025" y="4005700"/>
            <a:ext cx="32928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1000">
                <a:solidFill>
                  <a:srgbClr val="434343"/>
                </a:solidFill>
              </a:rPr>
              <a:t>Image: aws.amazon.com/big-data/what-is-spark</a:t>
            </a:r>
            <a:endParaRPr sz="1000">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nvSpPr>
        <p:spPr>
          <a:xfrm>
            <a:off x="3041250" y="534200"/>
            <a:ext cx="3061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latin typeface="Comfortaa Light"/>
                <a:ea typeface="Comfortaa Light"/>
                <a:cs typeface="Comfortaa Light"/>
                <a:sym typeface="Comfortaa Light"/>
              </a:rPr>
              <a:t>Spark SQL</a:t>
            </a:r>
            <a:endParaRPr sz="1800">
              <a:latin typeface="Comfortaa Light"/>
              <a:ea typeface="Comfortaa Light"/>
              <a:cs typeface="Comfortaa Light"/>
              <a:sym typeface="Comfortaa Light"/>
            </a:endParaRPr>
          </a:p>
        </p:txBody>
      </p:sp>
      <p:sp>
        <p:nvSpPr>
          <p:cNvPr id="84" name="Google Shape;84;p17"/>
          <p:cNvSpPr txBox="1"/>
          <p:nvPr/>
        </p:nvSpPr>
        <p:spPr>
          <a:xfrm>
            <a:off x="547900" y="1412600"/>
            <a:ext cx="32394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omfortaa Light"/>
              <a:buChar char="➔"/>
            </a:pPr>
            <a:r>
              <a:rPr lang="en-GB">
                <a:latin typeface="Comfortaa Light"/>
                <a:ea typeface="Comfortaa Light"/>
                <a:cs typeface="Comfortaa Light"/>
                <a:sym typeface="Comfortaa Light"/>
              </a:rPr>
              <a:t>Programming interface to work structured and semi-structured data</a:t>
            </a:r>
            <a:endParaRPr>
              <a:latin typeface="Comfortaa Light"/>
              <a:ea typeface="Comfortaa Light"/>
              <a:cs typeface="Comfortaa Light"/>
              <a:sym typeface="Comfortaa Light"/>
            </a:endParaRPr>
          </a:p>
          <a:p>
            <a:pPr indent="0" lvl="0" marL="0" rtl="0" algn="l">
              <a:spcBef>
                <a:spcPts val="0"/>
              </a:spcBef>
              <a:spcAft>
                <a:spcPts val="0"/>
              </a:spcAft>
              <a:buNone/>
            </a:pPr>
            <a:r>
              <a:t/>
            </a:r>
            <a:endParaRPr>
              <a:latin typeface="Comfortaa Light"/>
              <a:ea typeface="Comfortaa Light"/>
              <a:cs typeface="Comfortaa Light"/>
              <a:sym typeface="Comfortaa Light"/>
            </a:endParaRPr>
          </a:p>
          <a:p>
            <a:pPr indent="0" lvl="0" marL="0" rtl="0" algn="l">
              <a:spcBef>
                <a:spcPts val="0"/>
              </a:spcBef>
              <a:spcAft>
                <a:spcPts val="0"/>
              </a:spcAft>
              <a:buNone/>
            </a:pPr>
            <a:r>
              <a:t/>
            </a:r>
            <a:endParaRPr>
              <a:latin typeface="Comfortaa Light"/>
              <a:ea typeface="Comfortaa Light"/>
              <a:cs typeface="Comfortaa Light"/>
              <a:sym typeface="Comfortaa Light"/>
            </a:endParaRPr>
          </a:p>
          <a:p>
            <a:pPr indent="0" lvl="0" marL="0" rtl="0" algn="l">
              <a:spcBef>
                <a:spcPts val="0"/>
              </a:spcBef>
              <a:spcAft>
                <a:spcPts val="0"/>
              </a:spcAft>
              <a:buNone/>
            </a:pPr>
            <a:r>
              <a:t/>
            </a:r>
            <a:endParaRPr>
              <a:latin typeface="Comfortaa Light"/>
              <a:ea typeface="Comfortaa Light"/>
              <a:cs typeface="Comfortaa Light"/>
              <a:sym typeface="Comfortaa Light"/>
            </a:endParaRPr>
          </a:p>
          <a:p>
            <a:pPr indent="-317500" lvl="0" marL="457200" rtl="0" algn="l">
              <a:spcBef>
                <a:spcPts val="0"/>
              </a:spcBef>
              <a:spcAft>
                <a:spcPts val="0"/>
              </a:spcAft>
              <a:buSzPts val="1400"/>
              <a:buFont typeface="Comfortaa Light"/>
              <a:buChar char="➔"/>
            </a:pPr>
            <a:r>
              <a:rPr lang="en-GB">
                <a:latin typeface="Comfortaa Light"/>
                <a:ea typeface="Comfortaa Light"/>
                <a:cs typeface="Comfortaa Light"/>
                <a:sym typeface="Comfortaa Light"/>
              </a:rPr>
              <a:t>Allows for SQL queries  / join data sets and various other operations</a:t>
            </a:r>
            <a:endParaRPr>
              <a:latin typeface="Comfortaa Light"/>
              <a:ea typeface="Comfortaa Light"/>
              <a:cs typeface="Comfortaa Light"/>
              <a:sym typeface="Comfortaa Light"/>
            </a:endParaRPr>
          </a:p>
          <a:p>
            <a:pPr indent="0" lvl="0" marL="0" rtl="0" algn="l">
              <a:spcBef>
                <a:spcPts val="0"/>
              </a:spcBef>
              <a:spcAft>
                <a:spcPts val="0"/>
              </a:spcAft>
              <a:buNone/>
            </a:pPr>
            <a:r>
              <a:t/>
            </a:r>
            <a:endParaRPr>
              <a:latin typeface="Comfortaa Light"/>
              <a:ea typeface="Comfortaa Light"/>
              <a:cs typeface="Comfortaa Light"/>
              <a:sym typeface="Comfortaa Light"/>
            </a:endParaRPr>
          </a:p>
        </p:txBody>
      </p:sp>
      <p:pic>
        <p:nvPicPr>
          <p:cNvPr id="85" name="Google Shape;85;p17"/>
          <p:cNvPicPr preferRelativeResize="0"/>
          <p:nvPr/>
        </p:nvPicPr>
        <p:blipFill>
          <a:blip r:embed="rId3">
            <a:alphaModFix/>
          </a:blip>
          <a:stretch>
            <a:fillRect/>
          </a:stretch>
        </p:blipFill>
        <p:spPr>
          <a:xfrm>
            <a:off x="4072500" y="1413225"/>
            <a:ext cx="4566776" cy="3326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nvSpPr>
        <p:spPr>
          <a:xfrm>
            <a:off x="3041250" y="534200"/>
            <a:ext cx="3061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latin typeface="Comfortaa Light"/>
                <a:ea typeface="Comfortaa Light"/>
                <a:cs typeface="Comfortaa Light"/>
                <a:sym typeface="Comfortaa Light"/>
              </a:rPr>
              <a:t>Spark SQL</a:t>
            </a:r>
            <a:endParaRPr sz="1800">
              <a:latin typeface="Comfortaa Light"/>
              <a:ea typeface="Comfortaa Light"/>
              <a:cs typeface="Comfortaa Light"/>
              <a:sym typeface="Comfortaa Light"/>
            </a:endParaRPr>
          </a:p>
        </p:txBody>
      </p:sp>
      <p:sp>
        <p:nvSpPr>
          <p:cNvPr id="91" name="Google Shape;91;p18"/>
          <p:cNvSpPr txBox="1"/>
          <p:nvPr/>
        </p:nvSpPr>
        <p:spPr>
          <a:xfrm>
            <a:off x="547900" y="1412600"/>
            <a:ext cx="3239400" cy="23397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Comfortaa Light"/>
              <a:buChar char="➔"/>
            </a:pPr>
            <a:r>
              <a:rPr lang="en-GB">
                <a:latin typeface="Comfortaa Light"/>
                <a:ea typeface="Comfortaa Light"/>
                <a:cs typeface="Comfortaa Light"/>
                <a:sym typeface="Comfortaa Light"/>
              </a:rPr>
              <a:t>Includes SQL API allowing for queries on data from various data sources</a:t>
            </a:r>
            <a:endParaRPr>
              <a:latin typeface="Comfortaa Light"/>
              <a:ea typeface="Comfortaa Light"/>
              <a:cs typeface="Comfortaa Light"/>
              <a:sym typeface="Comfortaa Light"/>
            </a:endParaRPr>
          </a:p>
          <a:p>
            <a:pPr indent="0" lvl="0" marL="457200" rtl="0" algn="just">
              <a:spcBef>
                <a:spcPts val="0"/>
              </a:spcBef>
              <a:spcAft>
                <a:spcPts val="0"/>
              </a:spcAft>
              <a:buNone/>
            </a:pPr>
            <a:r>
              <a:t/>
            </a:r>
            <a:endParaRPr>
              <a:latin typeface="Comfortaa Light"/>
              <a:ea typeface="Comfortaa Light"/>
              <a:cs typeface="Comfortaa Light"/>
              <a:sym typeface="Comfortaa Light"/>
            </a:endParaRPr>
          </a:p>
          <a:p>
            <a:pPr indent="0" lvl="0" marL="457200" rtl="0" algn="just">
              <a:spcBef>
                <a:spcPts val="0"/>
              </a:spcBef>
              <a:spcAft>
                <a:spcPts val="0"/>
              </a:spcAft>
              <a:buNone/>
            </a:pPr>
            <a:r>
              <a:t/>
            </a:r>
            <a:endParaRPr>
              <a:latin typeface="Comfortaa Light"/>
              <a:ea typeface="Comfortaa Light"/>
              <a:cs typeface="Comfortaa Light"/>
              <a:sym typeface="Comfortaa Light"/>
            </a:endParaRPr>
          </a:p>
          <a:p>
            <a:pPr indent="-317500" lvl="0" marL="457200" rtl="0" algn="just">
              <a:spcBef>
                <a:spcPts val="0"/>
              </a:spcBef>
              <a:spcAft>
                <a:spcPts val="0"/>
              </a:spcAft>
              <a:buSzPts val="1400"/>
              <a:buFont typeface="Comfortaa Light"/>
              <a:buChar char="➔"/>
            </a:pPr>
            <a:r>
              <a:rPr lang="en-GB">
                <a:latin typeface="Comfortaa Light"/>
                <a:ea typeface="Comfortaa Light"/>
                <a:cs typeface="Comfortaa Light"/>
                <a:sym typeface="Comfortaa Light"/>
              </a:rPr>
              <a:t>Allows Dataframe API: </a:t>
            </a:r>
            <a:endParaRPr>
              <a:latin typeface="Comfortaa Light"/>
              <a:ea typeface="Comfortaa Light"/>
              <a:cs typeface="Comfortaa Light"/>
              <a:sym typeface="Comfortaa Light"/>
            </a:endParaRPr>
          </a:p>
          <a:p>
            <a:pPr indent="0" lvl="0" marL="0" rtl="0" algn="just">
              <a:spcBef>
                <a:spcPts val="0"/>
              </a:spcBef>
              <a:spcAft>
                <a:spcPts val="0"/>
              </a:spcAft>
              <a:buNone/>
            </a:pPr>
            <a:r>
              <a:t/>
            </a:r>
            <a:endParaRPr>
              <a:latin typeface="Comfortaa Light"/>
              <a:ea typeface="Comfortaa Light"/>
              <a:cs typeface="Comfortaa Light"/>
              <a:sym typeface="Comfortaa Light"/>
            </a:endParaRPr>
          </a:p>
          <a:p>
            <a:pPr indent="0" lvl="0" marL="0" rtl="0" algn="just">
              <a:spcBef>
                <a:spcPts val="0"/>
              </a:spcBef>
              <a:spcAft>
                <a:spcPts val="0"/>
              </a:spcAft>
              <a:buNone/>
            </a:pPr>
            <a:r>
              <a:rPr lang="en-GB">
                <a:latin typeface="Comfortaa Light"/>
                <a:ea typeface="Comfortaa Light"/>
                <a:cs typeface="Comfortaa Light"/>
                <a:sym typeface="Comfortaa Light"/>
              </a:rPr>
              <a:t>Distributed collections of data organized, similar to tables with optimizations</a:t>
            </a:r>
            <a:endParaRPr>
              <a:latin typeface="Comfortaa Light"/>
              <a:ea typeface="Comfortaa Light"/>
              <a:cs typeface="Comfortaa Light"/>
              <a:sym typeface="Comfortaa Light"/>
            </a:endParaRPr>
          </a:p>
        </p:txBody>
      </p:sp>
      <p:pic>
        <p:nvPicPr>
          <p:cNvPr id="92" name="Google Shape;92;p18"/>
          <p:cNvPicPr preferRelativeResize="0"/>
          <p:nvPr/>
        </p:nvPicPr>
        <p:blipFill>
          <a:blip r:embed="rId3">
            <a:alphaModFix/>
          </a:blip>
          <a:stretch>
            <a:fillRect/>
          </a:stretch>
        </p:blipFill>
        <p:spPr>
          <a:xfrm>
            <a:off x="4072500" y="1413225"/>
            <a:ext cx="4566776" cy="3326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nvSpPr>
        <p:spPr>
          <a:xfrm>
            <a:off x="3041250" y="534200"/>
            <a:ext cx="3061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latin typeface="Comfortaa Light"/>
                <a:ea typeface="Comfortaa Light"/>
                <a:cs typeface="Comfortaa Light"/>
                <a:sym typeface="Comfortaa Light"/>
              </a:rPr>
              <a:t>Spark Streaming</a:t>
            </a:r>
            <a:endParaRPr sz="1800">
              <a:latin typeface="Comfortaa Light"/>
              <a:ea typeface="Comfortaa Light"/>
              <a:cs typeface="Comfortaa Light"/>
              <a:sym typeface="Comfortaa Light"/>
            </a:endParaRPr>
          </a:p>
        </p:txBody>
      </p:sp>
      <p:sp>
        <p:nvSpPr>
          <p:cNvPr id="98" name="Google Shape;98;p19"/>
          <p:cNvSpPr txBox="1"/>
          <p:nvPr/>
        </p:nvSpPr>
        <p:spPr>
          <a:xfrm>
            <a:off x="547900" y="1260200"/>
            <a:ext cx="36726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omfortaa Light"/>
              <a:buChar char="➔"/>
            </a:pPr>
            <a:r>
              <a:rPr lang="en-GB">
                <a:latin typeface="Comfortaa Light"/>
                <a:ea typeface="Comfortaa Light"/>
                <a:cs typeface="Comfortaa Light"/>
                <a:sym typeface="Comfortaa Light"/>
              </a:rPr>
              <a:t>A Spark module allowing for live data streams real-time</a:t>
            </a:r>
            <a:endParaRPr>
              <a:latin typeface="Comfortaa Light"/>
              <a:ea typeface="Comfortaa Light"/>
              <a:cs typeface="Comfortaa Light"/>
              <a:sym typeface="Comfortaa Light"/>
            </a:endParaRPr>
          </a:p>
          <a:p>
            <a:pPr indent="0" lvl="0" marL="0" rtl="0" algn="l">
              <a:spcBef>
                <a:spcPts val="0"/>
              </a:spcBef>
              <a:spcAft>
                <a:spcPts val="0"/>
              </a:spcAft>
              <a:buNone/>
            </a:pPr>
            <a:r>
              <a:t/>
            </a:r>
            <a:endParaRPr>
              <a:latin typeface="Comfortaa Light"/>
              <a:ea typeface="Comfortaa Light"/>
              <a:cs typeface="Comfortaa Light"/>
              <a:sym typeface="Comfortaa Light"/>
            </a:endParaRPr>
          </a:p>
          <a:p>
            <a:pPr indent="0" lvl="0" marL="0" rtl="0" algn="l">
              <a:spcBef>
                <a:spcPts val="0"/>
              </a:spcBef>
              <a:spcAft>
                <a:spcPts val="0"/>
              </a:spcAft>
              <a:buNone/>
            </a:pPr>
            <a:r>
              <a:t/>
            </a:r>
            <a:endParaRPr>
              <a:latin typeface="Comfortaa Light"/>
              <a:ea typeface="Comfortaa Light"/>
              <a:cs typeface="Comfortaa Light"/>
              <a:sym typeface="Comfortaa Light"/>
            </a:endParaRPr>
          </a:p>
          <a:p>
            <a:pPr indent="-317500" lvl="0" marL="457200" rtl="0" algn="l">
              <a:spcBef>
                <a:spcPts val="0"/>
              </a:spcBef>
              <a:spcAft>
                <a:spcPts val="0"/>
              </a:spcAft>
              <a:buSzPts val="1400"/>
              <a:buFont typeface="Comfortaa Light"/>
              <a:buChar char="➔"/>
            </a:pPr>
            <a:r>
              <a:rPr lang="en-GB">
                <a:latin typeface="Comfortaa Light"/>
                <a:ea typeface="Comfortaa Light"/>
                <a:cs typeface="Comfortaa Light"/>
                <a:sym typeface="Comfortaa Light"/>
              </a:rPr>
              <a:t>Provides high-level APIs for processing and analyzing</a:t>
            </a:r>
            <a:endParaRPr>
              <a:latin typeface="Comfortaa Light"/>
              <a:ea typeface="Comfortaa Light"/>
              <a:cs typeface="Comfortaa Light"/>
              <a:sym typeface="Comfortaa Light"/>
            </a:endParaRPr>
          </a:p>
          <a:p>
            <a:pPr indent="0" lvl="0" marL="457200" rtl="0" algn="l">
              <a:spcBef>
                <a:spcPts val="0"/>
              </a:spcBef>
              <a:spcAft>
                <a:spcPts val="0"/>
              </a:spcAft>
              <a:buNone/>
            </a:pPr>
            <a:r>
              <a:t/>
            </a:r>
            <a:endParaRPr>
              <a:latin typeface="Comfortaa Light"/>
              <a:ea typeface="Comfortaa Light"/>
              <a:cs typeface="Comfortaa Light"/>
              <a:sym typeface="Comfortaa Light"/>
            </a:endParaRPr>
          </a:p>
          <a:p>
            <a:pPr indent="0" lvl="0" marL="457200" rtl="0" algn="l">
              <a:spcBef>
                <a:spcPts val="0"/>
              </a:spcBef>
              <a:spcAft>
                <a:spcPts val="0"/>
              </a:spcAft>
              <a:buNone/>
            </a:pPr>
            <a:r>
              <a:t/>
            </a:r>
            <a:endParaRPr>
              <a:latin typeface="Comfortaa Light"/>
              <a:ea typeface="Comfortaa Light"/>
              <a:cs typeface="Comfortaa Light"/>
              <a:sym typeface="Comfortaa Light"/>
            </a:endParaRPr>
          </a:p>
          <a:p>
            <a:pPr indent="0" lvl="0" marL="457200" rtl="0" algn="l">
              <a:spcBef>
                <a:spcPts val="0"/>
              </a:spcBef>
              <a:spcAft>
                <a:spcPts val="0"/>
              </a:spcAft>
              <a:buNone/>
            </a:pPr>
            <a:r>
              <a:t/>
            </a:r>
            <a:endParaRPr>
              <a:latin typeface="Comfortaa Light"/>
              <a:ea typeface="Comfortaa Light"/>
              <a:cs typeface="Comfortaa Light"/>
              <a:sym typeface="Comfortaa Light"/>
            </a:endParaRPr>
          </a:p>
          <a:p>
            <a:pPr indent="-317500" lvl="0" marL="457200" rtl="0" algn="l">
              <a:spcBef>
                <a:spcPts val="0"/>
              </a:spcBef>
              <a:spcAft>
                <a:spcPts val="0"/>
              </a:spcAft>
              <a:buSzPts val="1400"/>
              <a:buFont typeface="Comfortaa Light"/>
              <a:buChar char="➔"/>
            </a:pPr>
            <a:r>
              <a:rPr lang="en-GB">
                <a:latin typeface="Comfortaa Light"/>
                <a:ea typeface="Comfortaa Light"/>
                <a:cs typeface="Comfortaa Light"/>
                <a:sym typeface="Comfortaa Light"/>
              </a:rPr>
              <a:t>Allows for ingestion of various sources like Kafka / Kafka / HDFS</a:t>
            </a:r>
            <a:endParaRPr>
              <a:latin typeface="Comfortaa Light"/>
              <a:ea typeface="Comfortaa Light"/>
              <a:cs typeface="Comfortaa Light"/>
              <a:sym typeface="Comfortaa Light"/>
            </a:endParaRPr>
          </a:p>
          <a:p>
            <a:pPr indent="0" lvl="0" marL="457200" rtl="0" algn="l">
              <a:spcBef>
                <a:spcPts val="0"/>
              </a:spcBef>
              <a:spcAft>
                <a:spcPts val="0"/>
              </a:spcAft>
              <a:buNone/>
            </a:pPr>
            <a:r>
              <a:t/>
            </a:r>
            <a:endParaRPr>
              <a:latin typeface="Comfortaa Light"/>
              <a:ea typeface="Comfortaa Light"/>
              <a:cs typeface="Comfortaa Light"/>
              <a:sym typeface="Comfortaa Light"/>
            </a:endParaRPr>
          </a:p>
          <a:p>
            <a:pPr indent="0" lvl="0" marL="457200" rtl="0" algn="l">
              <a:spcBef>
                <a:spcPts val="0"/>
              </a:spcBef>
              <a:spcAft>
                <a:spcPts val="0"/>
              </a:spcAft>
              <a:buNone/>
            </a:pPr>
            <a:r>
              <a:t/>
            </a:r>
            <a:endParaRPr>
              <a:latin typeface="Comfortaa Light"/>
              <a:ea typeface="Comfortaa Light"/>
              <a:cs typeface="Comfortaa Light"/>
              <a:sym typeface="Comfortaa Light"/>
            </a:endParaRPr>
          </a:p>
        </p:txBody>
      </p:sp>
      <p:pic>
        <p:nvPicPr>
          <p:cNvPr id="99" name="Google Shape;99;p19"/>
          <p:cNvPicPr preferRelativeResize="0"/>
          <p:nvPr/>
        </p:nvPicPr>
        <p:blipFill>
          <a:blip r:embed="rId3">
            <a:alphaModFix/>
          </a:blip>
          <a:stretch>
            <a:fillRect/>
          </a:stretch>
        </p:blipFill>
        <p:spPr>
          <a:xfrm>
            <a:off x="4368450" y="1260200"/>
            <a:ext cx="4291149" cy="33031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nvSpPr>
        <p:spPr>
          <a:xfrm>
            <a:off x="3041250" y="534200"/>
            <a:ext cx="3061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latin typeface="Comfortaa Light"/>
                <a:ea typeface="Comfortaa Light"/>
                <a:cs typeface="Comfortaa Light"/>
                <a:sym typeface="Comfortaa Light"/>
              </a:rPr>
              <a:t>Spark Streaming</a:t>
            </a:r>
            <a:endParaRPr sz="1800">
              <a:latin typeface="Comfortaa Light"/>
              <a:ea typeface="Comfortaa Light"/>
              <a:cs typeface="Comfortaa Light"/>
              <a:sym typeface="Comfortaa Light"/>
            </a:endParaRPr>
          </a:p>
        </p:txBody>
      </p:sp>
      <p:sp>
        <p:nvSpPr>
          <p:cNvPr id="105" name="Google Shape;105;p20"/>
          <p:cNvSpPr txBox="1"/>
          <p:nvPr/>
        </p:nvSpPr>
        <p:spPr>
          <a:xfrm>
            <a:off x="547900" y="1260200"/>
            <a:ext cx="36726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omfortaa Light"/>
              <a:buChar char="➔"/>
            </a:pPr>
            <a:r>
              <a:rPr lang="en-GB">
                <a:latin typeface="Comfortaa Light"/>
                <a:ea typeface="Comfortaa Light"/>
                <a:cs typeface="Comfortaa Light"/>
                <a:sym typeface="Comfortaa Light"/>
              </a:rPr>
              <a:t>Using DStream to represent steam data</a:t>
            </a:r>
            <a:endParaRPr>
              <a:latin typeface="Comfortaa Light"/>
              <a:ea typeface="Comfortaa Light"/>
              <a:cs typeface="Comfortaa Light"/>
              <a:sym typeface="Comfortaa Light"/>
            </a:endParaRPr>
          </a:p>
          <a:p>
            <a:pPr indent="0" lvl="0" marL="0" rtl="0" algn="l">
              <a:spcBef>
                <a:spcPts val="0"/>
              </a:spcBef>
              <a:spcAft>
                <a:spcPts val="0"/>
              </a:spcAft>
              <a:buNone/>
            </a:pPr>
            <a:r>
              <a:t/>
            </a:r>
            <a:endParaRPr>
              <a:latin typeface="Comfortaa Light"/>
              <a:ea typeface="Comfortaa Light"/>
              <a:cs typeface="Comfortaa Light"/>
              <a:sym typeface="Comfortaa Light"/>
            </a:endParaRPr>
          </a:p>
          <a:p>
            <a:pPr indent="0" lvl="0" marL="457200" rtl="0" algn="l">
              <a:spcBef>
                <a:spcPts val="0"/>
              </a:spcBef>
              <a:spcAft>
                <a:spcPts val="0"/>
              </a:spcAft>
              <a:buNone/>
            </a:pPr>
            <a:r>
              <a:t/>
            </a:r>
            <a:endParaRPr>
              <a:latin typeface="Comfortaa Light"/>
              <a:ea typeface="Comfortaa Light"/>
              <a:cs typeface="Comfortaa Light"/>
              <a:sym typeface="Comfortaa Light"/>
            </a:endParaRPr>
          </a:p>
          <a:p>
            <a:pPr indent="-317500" lvl="0" marL="457200" rtl="0" algn="l">
              <a:spcBef>
                <a:spcPts val="0"/>
              </a:spcBef>
              <a:spcAft>
                <a:spcPts val="0"/>
              </a:spcAft>
              <a:buSzPts val="1400"/>
              <a:buFont typeface="Comfortaa Light"/>
              <a:buChar char="➔"/>
            </a:pPr>
            <a:r>
              <a:rPr lang="en-GB">
                <a:latin typeface="Comfortaa Light"/>
                <a:ea typeface="Comfortaa Light"/>
                <a:cs typeface="Comfortaa Light"/>
                <a:sym typeface="Comfortaa Light"/>
              </a:rPr>
              <a:t>Allows for large data processing real-time by chunking data and processing in parallel</a:t>
            </a:r>
            <a:endParaRPr>
              <a:latin typeface="Comfortaa Light"/>
              <a:ea typeface="Comfortaa Light"/>
              <a:cs typeface="Comfortaa Light"/>
              <a:sym typeface="Comfortaa Light"/>
            </a:endParaRPr>
          </a:p>
        </p:txBody>
      </p:sp>
      <p:pic>
        <p:nvPicPr>
          <p:cNvPr id="106" name="Google Shape;106;p20"/>
          <p:cNvPicPr preferRelativeResize="0"/>
          <p:nvPr/>
        </p:nvPicPr>
        <p:blipFill>
          <a:blip r:embed="rId3">
            <a:alphaModFix/>
          </a:blip>
          <a:stretch>
            <a:fillRect/>
          </a:stretch>
        </p:blipFill>
        <p:spPr>
          <a:xfrm>
            <a:off x="4368450" y="1260200"/>
            <a:ext cx="4291149" cy="33031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725369" y="4001663"/>
            <a:ext cx="8242800" cy="318600"/>
          </a:xfrm>
          <a:prstGeom prst="rect">
            <a:avLst/>
          </a:prstGeom>
          <a:noFill/>
          <a:ln>
            <a:noFill/>
          </a:ln>
        </p:spPr>
        <p:txBody>
          <a:bodyPr anchorCtr="0" anchor="b" bIns="34275" lIns="68575" spcFirstLastPara="1" rIns="68575" wrap="square" tIns="34275">
            <a:spAutoFit/>
          </a:bodyPr>
          <a:lstStyle/>
          <a:p>
            <a:pPr indent="0" lvl="0" marL="0" rtl="0" algn="l">
              <a:lnSpc>
                <a:spcPct val="90000"/>
              </a:lnSpc>
              <a:spcBef>
                <a:spcPts val="0"/>
              </a:spcBef>
              <a:spcAft>
                <a:spcPts val="0"/>
              </a:spcAft>
              <a:buClr>
                <a:srgbClr val="595959"/>
              </a:buClr>
              <a:buSzPts val="1500"/>
              <a:buFont typeface="Poppins Light"/>
              <a:buNone/>
            </a:pPr>
            <a:r>
              <a:rPr lang="en-GB" sz="1800">
                <a:latin typeface="Comfortaa Light"/>
                <a:ea typeface="Comfortaa Light"/>
                <a:cs typeface="Comfortaa Light"/>
                <a:sym typeface="Comfortaa Light"/>
              </a:rPr>
              <a:t>Next…</a:t>
            </a:r>
            <a:endParaRPr sz="1800">
              <a:latin typeface="Comfortaa Light"/>
              <a:ea typeface="Comfortaa Light"/>
              <a:cs typeface="Comfortaa Light"/>
              <a:sym typeface="Comfortaa Light"/>
            </a:endParaRPr>
          </a:p>
        </p:txBody>
      </p:sp>
      <p:sp>
        <p:nvSpPr>
          <p:cNvPr id="112" name="Google Shape;112;p21"/>
          <p:cNvSpPr/>
          <p:nvPr/>
        </p:nvSpPr>
        <p:spPr>
          <a:xfrm>
            <a:off x="6996178" y="3064106"/>
            <a:ext cx="401104" cy="619782"/>
          </a:xfrm>
          <a:custGeom>
            <a:rect b="b" l="l" r="r" t="t"/>
            <a:pathLst>
              <a:path extrusionOk="0" h="1059" w="683">
                <a:moveTo>
                  <a:pt x="683" y="307"/>
                </a:moveTo>
                <a:cubicBezTo>
                  <a:pt x="683" y="548"/>
                  <a:pt x="341" y="1059"/>
                  <a:pt x="341" y="1059"/>
                </a:cubicBezTo>
                <a:cubicBezTo>
                  <a:pt x="341" y="1059"/>
                  <a:pt x="0" y="548"/>
                  <a:pt x="0" y="307"/>
                </a:cubicBezTo>
                <a:cubicBezTo>
                  <a:pt x="0" y="66"/>
                  <a:pt x="153" y="0"/>
                  <a:pt x="341" y="0"/>
                </a:cubicBezTo>
                <a:cubicBezTo>
                  <a:pt x="530" y="0"/>
                  <a:pt x="683" y="66"/>
                  <a:pt x="683" y="307"/>
                </a:cubicBezTo>
                <a:close/>
              </a:path>
            </a:pathLst>
          </a:custGeom>
          <a:solidFill>
            <a:schemeClr val="accent2"/>
          </a:solid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chemeClr val="dk1"/>
              </a:buClr>
              <a:buSzPts val="2700"/>
              <a:buFont typeface="Calibri"/>
              <a:buNone/>
            </a:pPr>
            <a:r>
              <a:t/>
            </a:r>
            <a:endParaRPr b="0" i="0" sz="2700" u="none" cap="none" strike="noStrike">
              <a:solidFill>
                <a:srgbClr val="000000"/>
              </a:solidFill>
              <a:latin typeface="Arial"/>
              <a:ea typeface="Arial"/>
              <a:cs typeface="Arial"/>
              <a:sym typeface="Arial"/>
            </a:endParaRPr>
          </a:p>
        </p:txBody>
      </p:sp>
      <p:sp>
        <p:nvSpPr>
          <p:cNvPr id="113" name="Google Shape;113;p21"/>
          <p:cNvSpPr/>
          <p:nvPr/>
        </p:nvSpPr>
        <p:spPr>
          <a:xfrm>
            <a:off x="7058496" y="3092432"/>
            <a:ext cx="276467" cy="399972"/>
          </a:xfrm>
          <a:custGeom>
            <a:rect b="b" l="l" r="r" t="t"/>
            <a:pathLst>
              <a:path extrusionOk="0" h="789" w="472">
                <a:moveTo>
                  <a:pt x="472" y="212"/>
                </a:moveTo>
                <a:cubicBezTo>
                  <a:pt x="472" y="379"/>
                  <a:pt x="236" y="789"/>
                  <a:pt x="236" y="789"/>
                </a:cubicBezTo>
                <a:cubicBezTo>
                  <a:pt x="236" y="789"/>
                  <a:pt x="0" y="379"/>
                  <a:pt x="0" y="212"/>
                </a:cubicBezTo>
                <a:cubicBezTo>
                  <a:pt x="0" y="46"/>
                  <a:pt x="106" y="0"/>
                  <a:pt x="236" y="0"/>
                </a:cubicBezTo>
                <a:cubicBezTo>
                  <a:pt x="367" y="0"/>
                  <a:pt x="472" y="46"/>
                  <a:pt x="472" y="212"/>
                </a:cubicBezTo>
                <a:close/>
              </a:path>
            </a:pathLst>
          </a:custGeom>
          <a:solidFill>
            <a:srgbClr val="C55A11"/>
          </a:solid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chemeClr val="dk1"/>
              </a:buClr>
              <a:buSzPts val="2700"/>
              <a:buFont typeface="Calibri"/>
              <a:buNone/>
            </a:pPr>
            <a:r>
              <a:t/>
            </a:r>
            <a:endParaRPr b="0" i="0" sz="2700" u="none" cap="none" strike="noStrike">
              <a:solidFill>
                <a:srgbClr val="000000"/>
              </a:solidFill>
              <a:latin typeface="Arial"/>
              <a:ea typeface="Arial"/>
              <a:cs typeface="Arial"/>
              <a:sym typeface="Arial"/>
            </a:endParaRPr>
          </a:p>
        </p:txBody>
      </p:sp>
      <p:sp>
        <p:nvSpPr>
          <p:cNvPr id="114" name="Google Shape;114;p21"/>
          <p:cNvSpPr/>
          <p:nvPr/>
        </p:nvSpPr>
        <p:spPr>
          <a:xfrm>
            <a:off x="7188874" y="2080610"/>
            <a:ext cx="307060" cy="985762"/>
          </a:xfrm>
          <a:custGeom>
            <a:rect b="b" l="l" r="r" t="t"/>
            <a:pathLst>
              <a:path extrusionOk="0" h="1686" w="523">
                <a:moveTo>
                  <a:pt x="523" y="606"/>
                </a:moveTo>
                <a:cubicBezTo>
                  <a:pt x="523" y="387"/>
                  <a:pt x="486" y="181"/>
                  <a:pt x="430" y="0"/>
                </a:cubicBezTo>
                <a:cubicBezTo>
                  <a:pt x="0" y="0"/>
                  <a:pt x="0" y="0"/>
                  <a:pt x="0" y="0"/>
                </a:cubicBezTo>
                <a:cubicBezTo>
                  <a:pt x="0" y="183"/>
                  <a:pt x="0" y="183"/>
                  <a:pt x="0" y="183"/>
                </a:cubicBezTo>
                <a:cubicBezTo>
                  <a:pt x="159" y="183"/>
                  <a:pt x="288" y="312"/>
                  <a:pt x="288" y="471"/>
                </a:cubicBezTo>
                <a:cubicBezTo>
                  <a:pt x="288" y="631"/>
                  <a:pt x="159" y="760"/>
                  <a:pt x="0" y="760"/>
                </a:cubicBezTo>
                <a:cubicBezTo>
                  <a:pt x="0" y="1686"/>
                  <a:pt x="0" y="1686"/>
                  <a:pt x="0" y="1686"/>
                </a:cubicBezTo>
                <a:cubicBezTo>
                  <a:pt x="282" y="1686"/>
                  <a:pt x="282" y="1686"/>
                  <a:pt x="282" y="1686"/>
                </a:cubicBezTo>
                <a:cubicBezTo>
                  <a:pt x="427" y="1458"/>
                  <a:pt x="523" y="1060"/>
                  <a:pt x="523" y="606"/>
                </a:cubicBezTo>
                <a:close/>
              </a:path>
            </a:pathLst>
          </a:custGeom>
          <a:solidFill>
            <a:srgbClr val="2F5496"/>
          </a:solid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chemeClr val="dk1"/>
              </a:buClr>
              <a:buSzPts val="2700"/>
              <a:buFont typeface="Calibri"/>
              <a:buNone/>
            </a:pPr>
            <a:r>
              <a:t/>
            </a:r>
            <a:endParaRPr b="0" i="0" sz="2700" u="none" cap="none" strike="noStrike">
              <a:solidFill>
                <a:srgbClr val="000000"/>
              </a:solidFill>
              <a:latin typeface="Arial"/>
              <a:ea typeface="Arial"/>
              <a:cs typeface="Arial"/>
              <a:sym typeface="Arial"/>
            </a:endParaRPr>
          </a:p>
        </p:txBody>
      </p:sp>
      <p:sp>
        <p:nvSpPr>
          <p:cNvPr id="115" name="Google Shape;115;p21"/>
          <p:cNvSpPr/>
          <p:nvPr/>
        </p:nvSpPr>
        <p:spPr>
          <a:xfrm>
            <a:off x="6889670" y="2080610"/>
            <a:ext cx="305926" cy="985762"/>
          </a:xfrm>
          <a:custGeom>
            <a:rect b="b" l="l" r="r" t="t"/>
            <a:pathLst>
              <a:path extrusionOk="0" h="1686" w="522">
                <a:moveTo>
                  <a:pt x="234" y="471"/>
                </a:moveTo>
                <a:cubicBezTo>
                  <a:pt x="234" y="312"/>
                  <a:pt x="363" y="183"/>
                  <a:pt x="522" y="183"/>
                </a:cubicBezTo>
                <a:cubicBezTo>
                  <a:pt x="522" y="0"/>
                  <a:pt x="522" y="0"/>
                  <a:pt x="522" y="0"/>
                </a:cubicBezTo>
                <a:cubicBezTo>
                  <a:pt x="92" y="0"/>
                  <a:pt x="92" y="0"/>
                  <a:pt x="92" y="0"/>
                </a:cubicBezTo>
                <a:cubicBezTo>
                  <a:pt x="37" y="181"/>
                  <a:pt x="0" y="387"/>
                  <a:pt x="0" y="606"/>
                </a:cubicBezTo>
                <a:cubicBezTo>
                  <a:pt x="0" y="1060"/>
                  <a:pt x="96" y="1458"/>
                  <a:pt x="241" y="1686"/>
                </a:cubicBezTo>
                <a:cubicBezTo>
                  <a:pt x="522" y="1686"/>
                  <a:pt x="522" y="1686"/>
                  <a:pt x="522" y="1686"/>
                </a:cubicBezTo>
                <a:cubicBezTo>
                  <a:pt x="522" y="760"/>
                  <a:pt x="522" y="760"/>
                  <a:pt x="522" y="760"/>
                </a:cubicBezTo>
                <a:cubicBezTo>
                  <a:pt x="363" y="760"/>
                  <a:pt x="234" y="631"/>
                  <a:pt x="234" y="471"/>
                </a:cubicBezTo>
                <a:close/>
              </a:path>
            </a:pathLst>
          </a:custGeom>
          <a:solidFill>
            <a:schemeClr val="accent1"/>
          </a:solid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chemeClr val="dk1"/>
              </a:buClr>
              <a:buSzPts val="2700"/>
              <a:buFont typeface="Calibri"/>
              <a:buNone/>
            </a:pPr>
            <a:r>
              <a:t/>
            </a:r>
            <a:endParaRPr b="0" i="0" sz="2700" u="none" cap="none" strike="noStrike">
              <a:solidFill>
                <a:srgbClr val="000000"/>
              </a:solidFill>
              <a:latin typeface="Arial"/>
              <a:ea typeface="Arial"/>
              <a:cs typeface="Arial"/>
              <a:sym typeface="Arial"/>
            </a:endParaRPr>
          </a:p>
        </p:txBody>
      </p:sp>
      <p:sp>
        <p:nvSpPr>
          <p:cNvPr id="116" name="Google Shape;116;p21"/>
          <p:cNvSpPr/>
          <p:nvPr/>
        </p:nvSpPr>
        <p:spPr>
          <a:xfrm>
            <a:off x="7025638" y="3067505"/>
            <a:ext cx="169959" cy="50987"/>
          </a:xfrm>
          <a:custGeom>
            <a:rect b="b" l="l" r="r" t="t"/>
            <a:pathLst>
              <a:path extrusionOk="0" h="88" w="291">
                <a:moveTo>
                  <a:pt x="14" y="0"/>
                </a:moveTo>
                <a:cubicBezTo>
                  <a:pt x="6" y="0"/>
                  <a:pt x="0" y="6"/>
                  <a:pt x="0" y="13"/>
                </a:cubicBezTo>
                <a:cubicBezTo>
                  <a:pt x="0" y="74"/>
                  <a:pt x="0" y="74"/>
                  <a:pt x="0" y="74"/>
                </a:cubicBezTo>
                <a:cubicBezTo>
                  <a:pt x="0" y="82"/>
                  <a:pt x="6" y="88"/>
                  <a:pt x="14" y="88"/>
                </a:cubicBezTo>
                <a:cubicBezTo>
                  <a:pt x="291" y="88"/>
                  <a:pt x="291" y="88"/>
                  <a:pt x="291" y="88"/>
                </a:cubicBezTo>
                <a:cubicBezTo>
                  <a:pt x="291" y="0"/>
                  <a:pt x="291" y="0"/>
                  <a:pt x="291" y="0"/>
                </a:cubicBezTo>
                <a:lnTo>
                  <a:pt x="14" y="0"/>
                </a:lnTo>
                <a:close/>
              </a:path>
            </a:pathLst>
          </a:custGeom>
          <a:solidFill>
            <a:schemeClr val="accent2"/>
          </a:solid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chemeClr val="dk1"/>
              </a:buClr>
              <a:buSzPts val="2700"/>
              <a:buFont typeface="Calibri"/>
              <a:buNone/>
            </a:pPr>
            <a:r>
              <a:t/>
            </a:r>
            <a:endParaRPr b="0" i="0" sz="2700" u="none" cap="none" strike="noStrike">
              <a:solidFill>
                <a:srgbClr val="000000"/>
              </a:solidFill>
              <a:latin typeface="Arial"/>
              <a:ea typeface="Arial"/>
              <a:cs typeface="Arial"/>
              <a:sym typeface="Arial"/>
            </a:endParaRPr>
          </a:p>
        </p:txBody>
      </p:sp>
      <p:sp>
        <p:nvSpPr>
          <p:cNvPr id="117" name="Google Shape;117;p21"/>
          <p:cNvSpPr/>
          <p:nvPr/>
        </p:nvSpPr>
        <p:spPr>
          <a:xfrm>
            <a:off x="7195597" y="3067505"/>
            <a:ext cx="171092" cy="50987"/>
          </a:xfrm>
          <a:custGeom>
            <a:rect b="b" l="l" r="r" t="t"/>
            <a:pathLst>
              <a:path extrusionOk="0" h="88" w="291">
                <a:moveTo>
                  <a:pt x="277" y="0"/>
                </a:moveTo>
                <a:cubicBezTo>
                  <a:pt x="0" y="0"/>
                  <a:pt x="0" y="0"/>
                  <a:pt x="0" y="0"/>
                </a:cubicBezTo>
                <a:cubicBezTo>
                  <a:pt x="0" y="88"/>
                  <a:pt x="0" y="88"/>
                  <a:pt x="0" y="88"/>
                </a:cubicBezTo>
                <a:cubicBezTo>
                  <a:pt x="277" y="88"/>
                  <a:pt x="277" y="88"/>
                  <a:pt x="277" y="88"/>
                </a:cubicBezTo>
                <a:cubicBezTo>
                  <a:pt x="285" y="88"/>
                  <a:pt x="291" y="82"/>
                  <a:pt x="291" y="74"/>
                </a:cubicBezTo>
                <a:cubicBezTo>
                  <a:pt x="291" y="13"/>
                  <a:pt x="291" y="13"/>
                  <a:pt x="291" y="13"/>
                </a:cubicBezTo>
                <a:cubicBezTo>
                  <a:pt x="291" y="6"/>
                  <a:pt x="285" y="0"/>
                  <a:pt x="277" y="0"/>
                </a:cubicBezTo>
                <a:close/>
              </a:path>
            </a:pathLst>
          </a:custGeom>
          <a:solidFill>
            <a:schemeClr val="accent2"/>
          </a:solid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chemeClr val="dk1"/>
              </a:buClr>
              <a:buSzPts val="2700"/>
              <a:buFont typeface="Calibri"/>
              <a:buNone/>
            </a:pPr>
            <a:r>
              <a:t/>
            </a:r>
            <a:endParaRPr b="0" i="0" sz="2700" u="none" cap="none" strike="noStrike">
              <a:solidFill>
                <a:srgbClr val="000000"/>
              </a:solidFill>
              <a:latin typeface="Arial"/>
              <a:ea typeface="Arial"/>
              <a:cs typeface="Arial"/>
              <a:sym typeface="Arial"/>
            </a:endParaRPr>
          </a:p>
        </p:txBody>
      </p:sp>
      <p:sp>
        <p:nvSpPr>
          <p:cNvPr id="118" name="Google Shape;118;p21"/>
          <p:cNvSpPr/>
          <p:nvPr/>
        </p:nvSpPr>
        <p:spPr>
          <a:xfrm>
            <a:off x="6944057" y="1376368"/>
            <a:ext cx="251525" cy="704250"/>
          </a:xfrm>
          <a:custGeom>
            <a:rect b="b" l="l" r="r" t="t"/>
            <a:pathLst>
              <a:path extrusionOk="0" h="10000" w="10000">
                <a:moveTo>
                  <a:pt x="10000" y="0"/>
                </a:moveTo>
                <a:cubicBezTo>
                  <a:pt x="8193" y="727"/>
                  <a:pt x="2860" y="4053"/>
                  <a:pt x="0" y="10000"/>
                </a:cubicBezTo>
                <a:lnTo>
                  <a:pt x="10000" y="10000"/>
                </a:lnTo>
                <a:lnTo>
                  <a:pt x="10000" y="0"/>
                </a:lnTo>
                <a:close/>
              </a:path>
            </a:pathLst>
          </a:custGeom>
          <a:solidFill>
            <a:schemeClr val="accent2"/>
          </a:solid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chemeClr val="dk1"/>
              </a:buClr>
              <a:buSzPts val="2700"/>
              <a:buFont typeface="Calibri"/>
              <a:buNone/>
            </a:pPr>
            <a:r>
              <a:t/>
            </a:r>
            <a:endParaRPr b="0" i="0" sz="2700" u="none" cap="none" strike="noStrike">
              <a:solidFill>
                <a:srgbClr val="000000"/>
              </a:solidFill>
              <a:latin typeface="Arial"/>
              <a:ea typeface="Arial"/>
              <a:cs typeface="Arial"/>
              <a:sym typeface="Arial"/>
            </a:endParaRPr>
          </a:p>
        </p:txBody>
      </p:sp>
      <p:sp>
        <p:nvSpPr>
          <p:cNvPr id="119" name="Google Shape;119;p21"/>
          <p:cNvSpPr/>
          <p:nvPr/>
        </p:nvSpPr>
        <p:spPr>
          <a:xfrm>
            <a:off x="7175202" y="2716145"/>
            <a:ext cx="42000" cy="72600"/>
          </a:xfrm>
          <a:prstGeom prst="roundRect">
            <a:avLst>
              <a:gd fmla="val 16667" name="adj"/>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700"/>
              <a:buFont typeface="Calibri"/>
              <a:buNone/>
            </a:pPr>
            <a:r>
              <a:t/>
            </a:r>
            <a:endParaRPr b="0" i="0" sz="700" u="none" cap="none" strike="noStrike">
              <a:solidFill>
                <a:srgbClr val="FFFFFF"/>
              </a:solidFill>
              <a:latin typeface="Arial"/>
              <a:ea typeface="Arial"/>
              <a:cs typeface="Arial"/>
              <a:sym typeface="Arial"/>
            </a:endParaRPr>
          </a:p>
        </p:txBody>
      </p:sp>
      <p:sp>
        <p:nvSpPr>
          <p:cNvPr id="120" name="Google Shape;120;p21"/>
          <p:cNvSpPr/>
          <p:nvPr/>
        </p:nvSpPr>
        <p:spPr>
          <a:xfrm>
            <a:off x="7175202" y="2584712"/>
            <a:ext cx="42000" cy="72600"/>
          </a:xfrm>
          <a:prstGeom prst="roundRect">
            <a:avLst>
              <a:gd fmla="val 16667" name="adj"/>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700"/>
              <a:buFont typeface="Calibri"/>
              <a:buNone/>
            </a:pPr>
            <a:r>
              <a:t/>
            </a:r>
            <a:endParaRPr b="0" i="0" sz="700" u="none" cap="none" strike="noStrike">
              <a:solidFill>
                <a:srgbClr val="FFFFFF"/>
              </a:solidFill>
              <a:latin typeface="Arial"/>
              <a:ea typeface="Arial"/>
              <a:cs typeface="Arial"/>
              <a:sym typeface="Arial"/>
            </a:endParaRPr>
          </a:p>
        </p:txBody>
      </p:sp>
      <p:sp>
        <p:nvSpPr>
          <p:cNvPr id="121" name="Google Shape;121;p21"/>
          <p:cNvSpPr/>
          <p:nvPr/>
        </p:nvSpPr>
        <p:spPr>
          <a:xfrm flipH="1">
            <a:off x="7195611" y="1376426"/>
            <a:ext cx="251525" cy="704250"/>
          </a:xfrm>
          <a:custGeom>
            <a:rect b="b" l="l" r="r" t="t"/>
            <a:pathLst>
              <a:path extrusionOk="0" h="10000" w="10000">
                <a:moveTo>
                  <a:pt x="10000" y="0"/>
                </a:moveTo>
                <a:cubicBezTo>
                  <a:pt x="8193" y="727"/>
                  <a:pt x="2860" y="4053"/>
                  <a:pt x="0" y="10000"/>
                </a:cubicBezTo>
                <a:lnTo>
                  <a:pt x="10000" y="10000"/>
                </a:lnTo>
                <a:lnTo>
                  <a:pt x="10000" y="0"/>
                </a:lnTo>
                <a:close/>
              </a:path>
            </a:pathLst>
          </a:custGeom>
          <a:solidFill>
            <a:srgbClr val="C55A11"/>
          </a:solid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chemeClr val="dk1"/>
              </a:buClr>
              <a:buSzPts val="2700"/>
              <a:buFont typeface="Calibri"/>
              <a:buNone/>
            </a:pPr>
            <a:r>
              <a:t/>
            </a:r>
            <a:endParaRPr b="0" i="0" sz="2700" u="none" cap="none" strike="noStrike">
              <a:solidFill>
                <a:srgbClr val="000000"/>
              </a:solidFill>
              <a:latin typeface="Arial"/>
              <a:ea typeface="Arial"/>
              <a:cs typeface="Arial"/>
              <a:sym typeface="Arial"/>
            </a:endParaRPr>
          </a:p>
        </p:txBody>
      </p:sp>
      <p:sp>
        <p:nvSpPr>
          <p:cNvPr id="122" name="Google Shape;122;p21"/>
          <p:cNvSpPr/>
          <p:nvPr/>
        </p:nvSpPr>
        <p:spPr>
          <a:xfrm>
            <a:off x="7195597" y="2825030"/>
            <a:ext cx="43056" cy="385240"/>
          </a:xfrm>
          <a:custGeom>
            <a:rect b="b" l="l" r="r" t="t"/>
            <a:pathLst>
              <a:path extrusionOk="0" h="660" w="73">
                <a:moveTo>
                  <a:pt x="18" y="1"/>
                </a:moveTo>
                <a:cubicBezTo>
                  <a:pt x="17" y="0"/>
                  <a:pt x="15" y="0"/>
                  <a:pt x="14" y="0"/>
                </a:cubicBezTo>
                <a:cubicBezTo>
                  <a:pt x="13" y="0"/>
                  <a:pt x="13" y="0"/>
                  <a:pt x="13" y="0"/>
                </a:cubicBezTo>
                <a:cubicBezTo>
                  <a:pt x="0" y="0"/>
                  <a:pt x="0" y="0"/>
                  <a:pt x="0" y="0"/>
                </a:cubicBezTo>
                <a:cubicBezTo>
                  <a:pt x="0" y="660"/>
                  <a:pt x="0" y="660"/>
                  <a:pt x="0" y="660"/>
                </a:cubicBezTo>
                <a:cubicBezTo>
                  <a:pt x="15" y="660"/>
                  <a:pt x="15" y="660"/>
                  <a:pt x="15" y="660"/>
                </a:cubicBezTo>
                <a:cubicBezTo>
                  <a:pt x="15" y="660"/>
                  <a:pt x="15" y="660"/>
                  <a:pt x="15" y="660"/>
                </a:cubicBezTo>
                <a:cubicBezTo>
                  <a:pt x="24" y="660"/>
                  <a:pt x="30" y="653"/>
                  <a:pt x="30" y="645"/>
                </a:cubicBezTo>
                <a:cubicBezTo>
                  <a:pt x="30" y="625"/>
                  <a:pt x="30" y="625"/>
                  <a:pt x="30" y="625"/>
                </a:cubicBezTo>
                <a:cubicBezTo>
                  <a:pt x="31" y="596"/>
                  <a:pt x="31" y="596"/>
                  <a:pt x="31" y="596"/>
                </a:cubicBezTo>
                <a:cubicBezTo>
                  <a:pt x="73" y="65"/>
                  <a:pt x="73" y="65"/>
                  <a:pt x="73" y="65"/>
                </a:cubicBezTo>
                <a:cubicBezTo>
                  <a:pt x="73" y="11"/>
                  <a:pt x="27" y="3"/>
                  <a:pt x="18" y="1"/>
                </a:cubicBezTo>
                <a:close/>
              </a:path>
            </a:pathLst>
          </a:custGeom>
          <a:solidFill>
            <a:srgbClr val="1F3864"/>
          </a:solid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chemeClr val="dk1"/>
              </a:buClr>
              <a:buSzPts val="2700"/>
              <a:buFont typeface="Calibri"/>
              <a:buNone/>
            </a:pPr>
            <a:r>
              <a:t/>
            </a:r>
            <a:endParaRPr b="0" i="0" sz="2700" u="none" cap="none" strike="noStrike">
              <a:solidFill>
                <a:srgbClr val="000000"/>
              </a:solidFill>
              <a:latin typeface="Arial"/>
              <a:ea typeface="Arial"/>
              <a:cs typeface="Arial"/>
              <a:sym typeface="Arial"/>
            </a:endParaRPr>
          </a:p>
        </p:txBody>
      </p:sp>
      <p:sp>
        <p:nvSpPr>
          <p:cNvPr id="123" name="Google Shape;123;p21"/>
          <p:cNvSpPr/>
          <p:nvPr/>
        </p:nvSpPr>
        <p:spPr>
          <a:xfrm>
            <a:off x="7153673" y="2825030"/>
            <a:ext cx="41923" cy="385240"/>
          </a:xfrm>
          <a:custGeom>
            <a:rect b="b" l="l" r="r" t="t"/>
            <a:pathLst>
              <a:path extrusionOk="0" h="660" w="72">
                <a:moveTo>
                  <a:pt x="57" y="0"/>
                </a:moveTo>
                <a:cubicBezTo>
                  <a:pt x="57" y="0"/>
                  <a:pt x="57" y="0"/>
                  <a:pt x="57" y="0"/>
                </a:cubicBezTo>
                <a:cubicBezTo>
                  <a:pt x="55" y="0"/>
                  <a:pt x="54" y="0"/>
                  <a:pt x="52" y="1"/>
                </a:cubicBezTo>
                <a:cubicBezTo>
                  <a:pt x="50" y="1"/>
                  <a:pt x="47" y="2"/>
                  <a:pt x="44" y="4"/>
                </a:cubicBezTo>
                <a:cubicBezTo>
                  <a:pt x="27" y="9"/>
                  <a:pt x="0" y="24"/>
                  <a:pt x="0" y="66"/>
                </a:cubicBezTo>
                <a:cubicBezTo>
                  <a:pt x="41" y="597"/>
                  <a:pt x="41" y="597"/>
                  <a:pt x="41" y="597"/>
                </a:cubicBezTo>
                <a:cubicBezTo>
                  <a:pt x="42" y="624"/>
                  <a:pt x="42" y="624"/>
                  <a:pt x="42" y="624"/>
                </a:cubicBezTo>
                <a:cubicBezTo>
                  <a:pt x="42" y="644"/>
                  <a:pt x="42" y="644"/>
                  <a:pt x="42" y="644"/>
                </a:cubicBezTo>
                <a:cubicBezTo>
                  <a:pt x="42" y="651"/>
                  <a:pt x="46" y="656"/>
                  <a:pt x="51" y="658"/>
                </a:cubicBezTo>
                <a:cubicBezTo>
                  <a:pt x="53" y="659"/>
                  <a:pt x="56" y="660"/>
                  <a:pt x="59" y="660"/>
                </a:cubicBezTo>
                <a:cubicBezTo>
                  <a:pt x="59" y="660"/>
                  <a:pt x="59" y="660"/>
                  <a:pt x="59" y="660"/>
                </a:cubicBezTo>
                <a:cubicBezTo>
                  <a:pt x="72" y="660"/>
                  <a:pt x="72" y="660"/>
                  <a:pt x="72" y="660"/>
                </a:cubicBezTo>
                <a:cubicBezTo>
                  <a:pt x="72" y="0"/>
                  <a:pt x="72" y="0"/>
                  <a:pt x="72" y="0"/>
                </a:cubicBezTo>
                <a:lnTo>
                  <a:pt x="57" y="0"/>
                </a:lnTo>
                <a:close/>
              </a:path>
            </a:pathLst>
          </a:custGeom>
          <a:solidFill>
            <a:srgbClr val="1F3864"/>
          </a:solid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chemeClr val="dk1"/>
              </a:buClr>
              <a:buSzPts val="2700"/>
              <a:buFont typeface="Calibri"/>
              <a:buNone/>
            </a:pPr>
            <a:r>
              <a:t/>
            </a:r>
            <a:endParaRPr b="0" i="0" sz="2700" u="none" cap="none" strike="noStrike">
              <a:solidFill>
                <a:srgbClr val="000000"/>
              </a:solidFill>
              <a:latin typeface="Arial"/>
              <a:ea typeface="Arial"/>
              <a:cs typeface="Arial"/>
              <a:sym typeface="Arial"/>
            </a:endParaRPr>
          </a:p>
        </p:txBody>
      </p:sp>
      <p:sp>
        <p:nvSpPr>
          <p:cNvPr id="124" name="Google Shape;124;p21"/>
          <p:cNvSpPr/>
          <p:nvPr/>
        </p:nvSpPr>
        <p:spPr>
          <a:xfrm>
            <a:off x="6713592" y="2480915"/>
            <a:ext cx="279640" cy="717804"/>
          </a:xfrm>
          <a:custGeom>
            <a:rect b="b" l="l" r="r" t="t"/>
            <a:pathLst>
              <a:path extrusionOk="0" h="1914145" w="745706">
                <a:moveTo>
                  <a:pt x="485000" y="0"/>
                </a:moveTo>
                <a:cubicBezTo>
                  <a:pt x="485000" y="0"/>
                  <a:pt x="373332" y="384738"/>
                  <a:pt x="259276" y="798456"/>
                </a:cubicBezTo>
                <a:lnTo>
                  <a:pt x="224632" y="925948"/>
                </a:lnTo>
                <a:lnTo>
                  <a:pt x="224568" y="925829"/>
                </a:lnTo>
                <a:lnTo>
                  <a:pt x="221898" y="936009"/>
                </a:lnTo>
                <a:lnTo>
                  <a:pt x="174994" y="1108620"/>
                </a:lnTo>
                <a:cubicBezTo>
                  <a:pt x="93680" y="1413099"/>
                  <a:pt x="26392" y="1683852"/>
                  <a:pt x="19232" y="1770791"/>
                </a:cubicBezTo>
                <a:lnTo>
                  <a:pt x="19382" y="1772041"/>
                </a:lnTo>
                <a:lnTo>
                  <a:pt x="7368" y="1840112"/>
                </a:lnTo>
                <a:cubicBezTo>
                  <a:pt x="2960" y="1870115"/>
                  <a:pt x="366" y="1895216"/>
                  <a:pt x="0" y="1914145"/>
                </a:cubicBezTo>
                <a:cubicBezTo>
                  <a:pt x="43976" y="1860397"/>
                  <a:pt x="84292" y="1808935"/>
                  <a:pt x="122324" y="1758902"/>
                </a:cubicBezTo>
                <a:lnTo>
                  <a:pt x="151706" y="1719224"/>
                </a:lnTo>
                <a:lnTo>
                  <a:pt x="160044" y="1708705"/>
                </a:lnTo>
                <a:lnTo>
                  <a:pt x="169160" y="1695653"/>
                </a:lnTo>
                <a:lnTo>
                  <a:pt x="230932" y="1612231"/>
                </a:lnTo>
                <a:cubicBezTo>
                  <a:pt x="300594" y="1516165"/>
                  <a:pt x="366600" y="1422385"/>
                  <a:pt x="439920" y="1324033"/>
                </a:cubicBezTo>
                <a:lnTo>
                  <a:pt x="438414" y="1321247"/>
                </a:lnTo>
                <a:lnTo>
                  <a:pt x="439132" y="1319882"/>
                </a:lnTo>
                <a:cubicBezTo>
                  <a:pt x="444830" y="1311246"/>
                  <a:pt x="452760" y="1340497"/>
                  <a:pt x="745688" y="1340497"/>
                </a:cubicBezTo>
                <a:cubicBezTo>
                  <a:pt x="748238" y="1077488"/>
                  <a:pt x="482376" y="263009"/>
                  <a:pt x="485000" y="0"/>
                </a:cubicBezTo>
                <a:close/>
              </a:path>
            </a:pathLst>
          </a:custGeom>
          <a:solidFill>
            <a:schemeClr val="accent1"/>
          </a:solid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chemeClr val="dk1"/>
              </a:buClr>
              <a:buSzPts val="2700"/>
              <a:buFont typeface="Calibri"/>
              <a:buNone/>
            </a:pPr>
            <a:r>
              <a:t/>
            </a:r>
            <a:endParaRPr b="0" i="0" sz="2700" u="none" cap="none" strike="noStrike">
              <a:solidFill>
                <a:srgbClr val="000000"/>
              </a:solidFill>
              <a:latin typeface="Arial"/>
              <a:ea typeface="Arial"/>
              <a:cs typeface="Arial"/>
              <a:sym typeface="Arial"/>
            </a:endParaRPr>
          </a:p>
        </p:txBody>
      </p:sp>
      <p:sp>
        <p:nvSpPr>
          <p:cNvPr id="125" name="Google Shape;125;p21"/>
          <p:cNvSpPr/>
          <p:nvPr/>
        </p:nvSpPr>
        <p:spPr>
          <a:xfrm flipH="1">
            <a:off x="7396451" y="2480915"/>
            <a:ext cx="279640" cy="717804"/>
          </a:xfrm>
          <a:custGeom>
            <a:rect b="b" l="l" r="r" t="t"/>
            <a:pathLst>
              <a:path extrusionOk="0" h="1914145" w="745706">
                <a:moveTo>
                  <a:pt x="485000" y="0"/>
                </a:moveTo>
                <a:cubicBezTo>
                  <a:pt x="485000" y="0"/>
                  <a:pt x="373332" y="384738"/>
                  <a:pt x="259276" y="798456"/>
                </a:cubicBezTo>
                <a:lnTo>
                  <a:pt x="224632" y="925948"/>
                </a:lnTo>
                <a:lnTo>
                  <a:pt x="224568" y="925829"/>
                </a:lnTo>
                <a:lnTo>
                  <a:pt x="221898" y="936009"/>
                </a:lnTo>
                <a:lnTo>
                  <a:pt x="174994" y="1108620"/>
                </a:lnTo>
                <a:cubicBezTo>
                  <a:pt x="93680" y="1413099"/>
                  <a:pt x="26392" y="1683852"/>
                  <a:pt x="19232" y="1770791"/>
                </a:cubicBezTo>
                <a:lnTo>
                  <a:pt x="19382" y="1772041"/>
                </a:lnTo>
                <a:lnTo>
                  <a:pt x="7368" y="1840112"/>
                </a:lnTo>
                <a:cubicBezTo>
                  <a:pt x="2960" y="1870115"/>
                  <a:pt x="366" y="1895216"/>
                  <a:pt x="0" y="1914145"/>
                </a:cubicBezTo>
                <a:cubicBezTo>
                  <a:pt x="43976" y="1860397"/>
                  <a:pt x="84292" y="1808935"/>
                  <a:pt x="122324" y="1758902"/>
                </a:cubicBezTo>
                <a:lnTo>
                  <a:pt x="151706" y="1719224"/>
                </a:lnTo>
                <a:lnTo>
                  <a:pt x="160044" y="1708705"/>
                </a:lnTo>
                <a:lnTo>
                  <a:pt x="169160" y="1695653"/>
                </a:lnTo>
                <a:lnTo>
                  <a:pt x="230932" y="1612231"/>
                </a:lnTo>
                <a:cubicBezTo>
                  <a:pt x="300594" y="1516165"/>
                  <a:pt x="366600" y="1422385"/>
                  <a:pt x="439920" y="1324033"/>
                </a:cubicBezTo>
                <a:lnTo>
                  <a:pt x="438414" y="1321247"/>
                </a:lnTo>
                <a:lnTo>
                  <a:pt x="439132" y="1319882"/>
                </a:lnTo>
                <a:cubicBezTo>
                  <a:pt x="444830" y="1311246"/>
                  <a:pt x="452760" y="1340497"/>
                  <a:pt x="745688" y="1340497"/>
                </a:cubicBezTo>
                <a:cubicBezTo>
                  <a:pt x="748238" y="1077488"/>
                  <a:pt x="482376" y="263009"/>
                  <a:pt x="485000" y="0"/>
                </a:cubicBezTo>
                <a:close/>
              </a:path>
            </a:pathLst>
          </a:custGeom>
          <a:solidFill>
            <a:srgbClr val="2F5496"/>
          </a:solid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chemeClr val="dk1"/>
              </a:buClr>
              <a:buSzPts val="2700"/>
              <a:buFont typeface="Calibri"/>
              <a:buNone/>
            </a:pPr>
            <a:r>
              <a:t/>
            </a:r>
            <a:endParaRPr b="0" i="0" sz="27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