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omfortaa Light"/>
      <p:regular r:id="rId9"/>
      <p:bold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font" Target="fonts/ComfortaaLight-bold.fntdata"/><Relationship Id="rId12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e9f31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e9f31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Let’s run our Spark job!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Job Submission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769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Submitting a PySpark application to a Spark cluster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Interactive mode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Pyspark shell is a way to test code, executions are automatically submitted to spark cluster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Batch Mode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Typically in Python script and submitted using spark-submit, doing this packages the application code in Jar file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