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Comfortaa Light"/>
      <p:regular r:id="rId10"/>
      <p:bold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omfortaaLight-bold.fntdata"/><Relationship Id="rId10" Type="http://schemas.openxmlformats.org/officeDocument/2006/relationships/font" Target="fonts/Comfortaa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925af0a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925af0a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44b7850d8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44b7850d8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50e9a4819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50e9a4819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3925af0a07_0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g23925af0a07_0_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725950" y="3855925"/>
            <a:ext cx="5574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mfortaa Light"/>
                <a:ea typeface="Comfortaa Light"/>
                <a:cs typeface="Comfortaa Light"/>
                <a:sym typeface="Comfortaa Light"/>
              </a:rPr>
              <a:t>Course summary</a:t>
            </a:r>
            <a:endParaRPr sz="18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6500" y="916725"/>
            <a:ext cx="2169836" cy="382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1480550" y="534200"/>
            <a:ext cx="679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mfortaa Light"/>
                <a:ea typeface="Comfortaa Light"/>
                <a:cs typeface="Comfortaa Light"/>
                <a:sym typeface="Comfortaa Light"/>
              </a:rPr>
              <a:t>Where can I apply my knowledge on Spark?</a:t>
            </a:r>
            <a:endParaRPr sz="18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547900" y="1488800"/>
            <a:ext cx="80469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 Light"/>
              <a:buChar char="➔"/>
            </a:pP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Use Apache Spark for big data processing, handling large-scale datasets efficiently.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 Light"/>
              <a:buChar char="➔"/>
            </a:pP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Spark is beneficial for data analytics and business intelligence tasks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 Light"/>
              <a:buChar char="➔"/>
            </a:pP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It provides tools for data exploration, analysis, and generating insights.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 Light"/>
              <a:buChar char="➔"/>
            </a:pP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Companies can leverage Spark for machine learning and AI applications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 Light"/>
              <a:buChar char="➔"/>
            </a:pP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Helps in building scalable models, using distributed computing.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1480550" y="534200"/>
            <a:ext cx="679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mfortaa Light"/>
                <a:ea typeface="Comfortaa Light"/>
                <a:cs typeface="Comfortaa Light"/>
                <a:sym typeface="Comfortaa Light"/>
              </a:rPr>
              <a:t>Where can I apply my knowledge on Spark?</a:t>
            </a:r>
            <a:endParaRPr sz="18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547900" y="1488800"/>
            <a:ext cx="80469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 Light"/>
              <a:buChar char="➔"/>
            </a:pP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Real-time stream processing, for industries dealing with real-time data sources.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 Light"/>
              <a:buChar char="➔"/>
            </a:pP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ETL and data integration workflows, integrating, cleaning, and transforming data at scale.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 Light"/>
              <a:buChar char="➔"/>
            </a:pP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Interactive data exploration with Spark SQL allows users to explore and analyze large datasets interactively.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 Light"/>
              <a:buChar char="➔"/>
            </a:pP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Spark has excellent support for cloud computing platforms, making it suitable for companies adopting cloud infrastructure and services.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725369" y="4001663"/>
            <a:ext cx="82428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Poppins Light"/>
              <a:buNone/>
            </a:pPr>
            <a:r>
              <a:rPr lang="en-GB" sz="1800">
                <a:latin typeface="Comfortaa Light"/>
                <a:ea typeface="Comfortaa Light"/>
                <a:cs typeface="Comfortaa Light"/>
                <a:sym typeface="Comfortaa Light"/>
              </a:rPr>
              <a:t>Thanks!</a:t>
            </a:r>
            <a:endParaRPr sz="1800"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Poppins Light"/>
              <a:buNone/>
            </a:pPr>
            <a:r>
              <a:rPr lang="en-GB" sz="1800">
                <a:latin typeface="Comfortaa Light"/>
                <a:ea typeface="Comfortaa Light"/>
                <a:cs typeface="Comfortaa Light"/>
                <a:sym typeface="Comfortaa Light"/>
              </a:rPr>
              <a:t>Add me on linkedin.com/in/carloscontreras/</a:t>
            </a:r>
            <a:endParaRPr sz="18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2450" y="1896925"/>
            <a:ext cx="962025" cy="23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