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omfortaa Ligh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omforta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b7850d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b7850d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Title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Title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900" y="126020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Content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